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7.png" ContentType="image/png"/>
  <Override PartName="/ppt/media/image2.jpeg" ContentType="image/jpeg"/>
  <Override PartName="/ppt/media/image8.png" ContentType="image/png"/>
  <Override PartName="/ppt/media/image1.jpeg" ContentType="image/jpeg"/>
  <Override PartName="/ppt/media/image6.png" ContentType="image/png"/>
  <Override PartName="/ppt/media/image11.png" ContentType="image/png"/>
  <Override PartName="/ppt/media/image3.jpeg" ContentType="image/jpeg"/>
  <Override PartName="/ppt/media/image4.png" ContentType="image/png"/>
  <Override PartName="/ppt/media/image5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25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
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792000" y="2418840"/>
            <a:ext cx="7770240" cy="14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7</a:t>
            </a:r>
            <a:r>
              <a:rPr b="0" lang="en-IN" sz="4400" spc="-1" strike="noStrike" baseline="30000">
                <a:solidFill>
                  <a:srgbClr val="000000"/>
                </a:solidFill>
                <a:latin typeface="Calibri"/>
                <a:ea typeface="DejaVu Sans"/>
              </a:rPr>
              <a:t>th</a:t>
            </a: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 Sense Advance Automation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ESP32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457200" y="1600200"/>
            <a:ext cx="8227440" cy="452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spcBef>
                <a:spcPts val="641"/>
              </a:spcBef>
            </a:pPr>
            <a:endParaRPr b="0" lang="en-IN" sz="18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Protect Rpi from damage from I/O pins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I/O program 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Take input from sensors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Control  I/O devices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IN" sz="32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5609160" y="933480"/>
            <a:ext cx="957960" cy="135360"/>
          </a:xfrm>
          <a:custGeom>
            <a:avLst/>
            <a:gdLst/>
            <a:ahLst/>
            <a:rect l="l" t="t" r="r" b="b"/>
            <a:pathLst>
              <a:path w="1232" h="311">
                <a:moveTo>
                  <a:pt x="200" y="311"/>
                </a:moveTo>
                <a:cubicBezTo>
                  <a:pt x="173" y="311"/>
                  <a:pt x="147" y="307"/>
                  <a:pt x="123" y="299"/>
                </a:cubicBezTo>
                <a:cubicBezTo>
                  <a:pt x="98" y="291"/>
                  <a:pt x="77" y="280"/>
                  <a:pt x="58" y="265"/>
                </a:cubicBezTo>
                <a:cubicBezTo>
                  <a:pt x="39" y="250"/>
                  <a:pt x="25" y="234"/>
                  <a:pt x="15" y="215"/>
                </a:cubicBezTo>
                <a:cubicBezTo>
                  <a:pt x="5" y="195"/>
                  <a:pt x="0" y="176"/>
                  <a:pt x="0" y="155"/>
                </a:cubicBezTo>
                <a:cubicBezTo>
                  <a:pt x="0" y="134"/>
                  <a:pt x="5" y="115"/>
                  <a:pt x="15" y="96"/>
                </a:cubicBezTo>
                <a:cubicBezTo>
                  <a:pt x="25" y="76"/>
                  <a:pt x="39" y="60"/>
                  <a:pt x="58" y="45"/>
                </a:cubicBezTo>
                <a:cubicBezTo>
                  <a:pt x="77" y="30"/>
                  <a:pt x="98" y="19"/>
                  <a:pt x="123" y="11"/>
                </a:cubicBezTo>
                <a:cubicBezTo>
                  <a:pt x="147" y="3"/>
                  <a:pt x="173" y="0"/>
                  <a:pt x="200" y="0"/>
                </a:cubicBezTo>
                <a:lnTo>
                  <a:pt x="1032" y="0"/>
                </a:lnTo>
                <a:cubicBezTo>
                  <a:pt x="1058" y="0"/>
                  <a:pt x="1084" y="3"/>
                  <a:pt x="1108" y="11"/>
                </a:cubicBezTo>
                <a:cubicBezTo>
                  <a:pt x="1133" y="19"/>
                  <a:pt x="1154" y="30"/>
                  <a:pt x="1173" y="45"/>
                </a:cubicBezTo>
                <a:cubicBezTo>
                  <a:pt x="1192" y="60"/>
                  <a:pt x="1206" y="76"/>
                  <a:pt x="1216" y="96"/>
                </a:cubicBezTo>
                <a:cubicBezTo>
                  <a:pt x="1226" y="115"/>
                  <a:pt x="1232" y="134"/>
                  <a:pt x="1232" y="155"/>
                </a:cubicBezTo>
                <a:cubicBezTo>
                  <a:pt x="1232" y="176"/>
                  <a:pt x="1226" y="195"/>
                  <a:pt x="1216" y="215"/>
                </a:cubicBezTo>
                <a:cubicBezTo>
                  <a:pt x="1206" y="234"/>
                  <a:pt x="1192" y="250"/>
                  <a:pt x="1173" y="265"/>
                </a:cubicBezTo>
                <a:cubicBezTo>
                  <a:pt x="1154" y="280"/>
                  <a:pt x="1133" y="291"/>
                  <a:pt x="1108" y="299"/>
                </a:cubicBezTo>
                <a:cubicBezTo>
                  <a:pt x="1084" y="307"/>
                  <a:pt x="1058" y="311"/>
                  <a:pt x="1032" y="311"/>
                </a:cubicBezTo>
                <a:lnTo>
                  <a:pt x="200" y="311"/>
                </a:lnTo>
                <a:lnTo>
                  <a:pt x="200" y="311"/>
                </a:lnTo>
                <a:close/>
              </a:path>
            </a:pathLst>
          </a:custGeom>
          <a:solidFill>
            <a:srgbClr val="aed581"/>
          </a:solidFill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CustomShape 2"/>
          <p:cNvSpPr/>
          <p:nvPr/>
        </p:nvSpPr>
        <p:spPr>
          <a:xfrm>
            <a:off x="5702400" y="971280"/>
            <a:ext cx="77184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4" name="CustomShape 3"/>
          <p:cNvSpPr/>
          <p:nvPr/>
        </p:nvSpPr>
        <p:spPr>
          <a:xfrm>
            <a:off x="5603040" y="2059920"/>
            <a:ext cx="957960" cy="186480"/>
          </a:xfrm>
          <a:custGeom>
            <a:avLst/>
            <a:gdLst/>
            <a:ahLst/>
            <a:rect l="l" t="t" r="r" b="b"/>
            <a:pathLst>
              <a:path w="1232" h="426">
                <a:moveTo>
                  <a:pt x="0" y="0"/>
                </a:moveTo>
                <a:lnTo>
                  <a:pt x="1232" y="0"/>
                </a:lnTo>
                <a:lnTo>
                  <a:pt x="1232" y="426"/>
                </a:lnTo>
                <a:lnTo>
                  <a:pt x="0" y="42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4"/>
          <p:cNvSpPr/>
          <p:nvPr/>
        </p:nvSpPr>
        <p:spPr>
          <a:xfrm>
            <a:off x="5619600" y="2082960"/>
            <a:ext cx="91584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Request the state of home appliances from ESP32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6" name="CustomShape 5"/>
          <p:cNvSpPr/>
          <p:nvPr/>
        </p:nvSpPr>
        <p:spPr>
          <a:xfrm>
            <a:off x="4389840" y="2070720"/>
            <a:ext cx="907920" cy="156600"/>
          </a:xfrm>
          <a:custGeom>
            <a:avLst/>
            <a:gdLst/>
            <a:ahLst/>
            <a:rect l="l" t="t" r="r" b="b"/>
            <a:pathLst>
              <a:path w="1168" h="360">
                <a:moveTo>
                  <a:pt x="1168" y="0"/>
                </a:moveTo>
                <a:lnTo>
                  <a:pt x="1032" y="360"/>
                </a:lnTo>
                <a:lnTo>
                  <a:pt x="0" y="360"/>
                </a:lnTo>
                <a:lnTo>
                  <a:pt x="136" y="0"/>
                </a:lnTo>
                <a:lnTo>
                  <a:pt x="1168" y="0"/>
                </a:lnTo>
                <a:lnTo>
                  <a:pt x="1168" y="0"/>
                </a:lnTo>
                <a:close/>
              </a:path>
            </a:pathLst>
          </a:custGeom>
          <a:solidFill>
            <a:srgbClr val="d1c4e9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6"/>
          <p:cNvSpPr/>
          <p:nvPr/>
        </p:nvSpPr>
        <p:spPr>
          <a:xfrm>
            <a:off x="4495680" y="2115000"/>
            <a:ext cx="69588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take input from camera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8" name="CustomShape 7"/>
          <p:cNvSpPr/>
          <p:nvPr/>
        </p:nvSpPr>
        <p:spPr>
          <a:xfrm>
            <a:off x="7196400" y="2070720"/>
            <a:ext cx="907920" cy="156600"/>
          </a:xfrm>
          <a:custGeom>
            <a:avLst/>
            <a:gdLst/>
            <a:ahLst/>
            <a:rect l="l" t="t" r="r" b="b"/>
            <a:pathLst>
              <a:path w="1168" h="360">
                <a:moveTo>
                  <a:pt x="1168" y="0"/>
                </a:moveTo>
                <a:lnTo>
                  <a:pt x="1032" y="360"/>
                </a:lnTo>
                <a:lnTo>
                  <a:pt x="0" y="360"/>
                </a:lnTo>
                <a:lnTo>
                  <a:pt x="136" y="0"/>
                </a:lnTo>
                <a:lnTo>
                  <a:pt x="1168" y="0"/>
                </a:lnTo>
                <a:lnTo>
                  <a:pt x="1168" y="0"/>
                </a:lnTo>
                <a:close/>
              </a:path>
            </a:pathLst>
          </a:custGeom>
          <a:solidFill>
            <a:srgbClr val="d1c4e9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CustomShape 8"/>
          <p:cNvSpPr/>
          <p:nvPr/>
        </p:nvSpPr>
        <p:spPr>
          <a:xfrm>
            <a:off x="7302600" y="2115000"/>
            <a:ext cx="6955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take input from mic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0" name="CustomShape 9"/>
          <p:cNvSpPr/>
          <p:nvPr/>
        </p:nvSpPr>
        <p:spPr>
          <a:xfrm>
            <a:off x="3263760" y="2059920"/>
            <a:ext cx="683280" cy="186480"/>
          </a:xfrm>
          <a:custGeom>
            <a:avLst/>
            <a:gdLst/>
            <a:ahLst/>
            <a:rect l="l" t="t" r="r" b="b"/>
            <a:pathLst>
              <a:path w="880" h="426">
                <a:moveTo>
                  <a:pt x="0" y="0"/>
                </a:moveTo>
                <a:lnTo>
                  <a:pt x="880" y="0"/>
                </a:lnTo>
                <a:lnTo>
                  <a:pt x="880" y="426"/>
                </a:lnTo>
                <a:lnTo>
                  <a:pt x="0" y="42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CustomShape 10"/>
          <p:cNvSpPr/>
          <p:nvPr/>
        </p:nvSpPr>
        <p:spPr>
          <a:xfrm>
            <a:off x="3276360" y="2117160"/>
            <a:ext cx="6541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dived into frames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2" name="CustomShape 11"/>
          <p:cNvSpPr/>
          <p:nvPr/>
        </p:nvSpPr>
        <p:spPr>
          <a:xfrm>
            <a:off x="6081120" y="1475280"/>
            <a:ext cx="3960" cy="584280"/>
          </a:xfrm>
          <a:custGeom>
            <a:avLst/>
            <a:gdLst/>
            <a:ahLst/>
            <a:rect l="l" t="t" r="r" b="b"/>
            <a:pathLst>
              <a:path w="4" h="1336">
                <a:moveTo>
                  <a:pt x="4" y="0"/>
                </a:moveTo>
                <a:lnTo>
                  <a:pt x="0" y="1336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12"/>
          <p:cNvSpPr/>
          <p:nvPr/>
        </p:nvSpPr>
        <p:spPr>
          <a:xfrm>
            <a:off x="6058080" y="2032200"/>
            <a:ext cx="47880" cy="2736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CustomShape 13"/>
          <p:cNvSpPr/>
          <p:nvPr/>
        </p:nvSpPr>
        <p:spPr>
          <a:xfrm>
            <a:off x="4844880" y="1475280"/>
            <a:ext cx="1240200" cy="595080"/>
          </a:xfrm>
          <a:custGeom>
            <a:avLst/>
            <a:gdLst/>
            <a:ahLst/>
            <a:rect l="l" t="t" r="r" b="b"/>
            <a:pathLst>
              <a:path w="1596" h="1360">
                <a:moveTo>
                  <a:pt x="1596" y="0"/>
                </a:moveTo>
                <a:lnTo>
                  <a:pt x="1596" y="680"/>
                </a:lnTo>
                <a:lnTo>
                  <a:pt x="0" y="680"/>
                </a:lnTo>
                <a:lnTo>
                  <a:pt x="0" y="136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14"/>
          <p:cNvSpPr/>
          <p:nvPr/>
        </p:nvSpPr>
        <p:spPr>
          <a:xfrm>
            <a:off x="4819680" y="2043000"/>
            <a:ext cx="47880" cy="27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CustomShape 15"/>
          <p:cNvSpPr/>
          <p:nvPr/>
        </p:nvSpPr>
        <p:spPr>
          <a:xfrm>
            <a:off x="6085440" y="1475280"/>
            <a:ext cx="1563840" cy="595080"/>
          </a:xfrm>
          <a:custGeom>
            <a:avLst/>
            <a:gdLst/>
            <a:ahLst/>
            <a:rect l="l" t="t" r="r" b="b"/>
            <a:pathLst>
              <a:path w="2012" h="1360">
                <a:moveTo>
                  <a:pt x="0" y="0"/>
                </a:moveTo>
                <a:lnTo>
                  <a:pt x="0" y="680"/>
                </a:lnTo>
                <a:lnTo>
                  <a:pt x="2012" y="680"/>
                </a:lnTo>
                <a:lnTo>
                  <a:pt x="2012" y="136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CustomShape 16"/>
          <p:cNvSpPr/>
          <p:nvPr/>
        </p:nvSpPr>
        <p:spPr>
          <a:xfrm>
            <a:off x="7624080" y="2043000"/>
            <a:ext cx="50760" cy="27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CustomShape 17"/>
          <p:cNvSpPr/>
          <p:nvPr/>
        </p:nvSpPr>
        <p:spPr>
          <a:xfrm>
            <a:off x="3947400" y="2151000"/>
            <a:ext cx="507600" cy="3600"/>
          </a:xfrm>
          <a:custGeom>
            <a:avLst/>
            <a:gdLst/>
            <a:ahLst/>
            <a:rect l="l" t="t" r="r" b="b"/>
            <a:pathLst>
              <a:path w="652" h="9">
                <a:moveTo>
                  <a:pt x="652" y="0"/>
                </a:moveTo>
                <a:lnTo>
                  <a:pt x="0" y="9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18"/>
          <p:cNvSpPr/>
          <p:nvPr/>
        </p:nvSpPr>
        <p:spPr>
          <a:xfrm>
            <a:off x="3947400" y="2140560"/>
            <a:ext cx="50760" cy="27000"/>
          </a:xfrm>
          <a:custGeom>
            <a:avLst/>
            <a:gdLst/>
            <a:ahLst/>
            <a:rect l="l" t="t" r="r" b="b"/>
            <a:pathLst>
              <a:path w="64" h="63">
                <a:moveTo>
                  <a:pt x="0" y="32"/>
                </a:moveTo>
                <a:lnTo>
                  <a:pt x="63" y="0"/>
                </a:lnTo>
                <a:lnTo>
                  <a:pt x="64" y="63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CustomShape 19"/>
          <p:cNvSpPr/>
          <p:nvPr/>
        </p:nvSpPr>
        <p:spPr>
          <a:xfrm>
            <a:off x="7306560" y="2525400"/>
            <a:ext cx="685440" cy="1756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CustomShape 20"/>
          <p:cNvSpPr/>
          <p:nvPr/>
        </p:nvSpPr>
        <p:spPr>
          <a:xfrm>
            <a:off x="7319520" y="2576880"/>
            <a:ext cx="6559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convert audio data into text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72" name="CustomShape 21"/>
          <p:cNvSpPr/>
          <p:nvPr/>
        </p:nvSpPr>
        <p:spPr>
          <a:xfrm>
            <a:off x="2150280" y="2063520"/>
            <a:ext cx="683640" cy="1756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CustomShape 22"/>
          <p:cNvSpPr/>
          <p:nvPr/>
        </p:nvSpPr>
        <p:spPr>
          <a:xfrm>
            <a:off x="2163240" y="2081160"/>
            <a:ext cx="65340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Object</a:t>
            </a:r>
            <a:endParaRPr b="0" lang="en-IN" sz="4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Detection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74" name="CustomShape 23"/>
          <p:cNvSpPr/>
          <p:nvPr/>
        </p:nvSpPr>
        <p:spPr>
          <a:xfrm>
            <a:off x="2834280" y="2151360"/>
            <a:ext cx="429120" cy="1080"/>
          </a:xfrm>
          <a:custGeom>
            <a:avLst/>
            <a:gdLst/>
            <a:ahLst/>
            <a:rect l="l" t="t" r="r" b="b"/>
            <a:pathLst>
              <a:path w="552" h="4">
                <a:moveTo>
                  <a:pt x="552" y="4"/>
                </a:moveTo>
                <a:lnTo>
                  <a:pt x="0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CustomShape 24"/>
          <p:cNvSpPr/>
          <p:nvPr/>
        </p:nvSpPr>
        <p:spPr>
          <a:xfrm>
            <a:off x="2834280" y="2136960"/>
            <a:ext cx="50040" cy="28440"/>
          </a:xfrm>
          <a:custGeom>
            <a:avLst/>
            <a:gdLst/>
            <a:ahLst/>
            <a:rect l="l" t="t" r="r" b="b"/>
            <a:pathLst>
              <a:path w="64" h="63">
                <a:moveTo>
                  <a:pt x="0" y="31"/>
                </a:moveTo>
                <a:lnTo>
                  <a:pt x="64" y="0"/>
                </a:lnTo>
                <a:lnTo>
                  <a:pt x="63" y="63"/>
                </a:lnTo>
                <a:lnTo>
                  <a:pt x="0" y="31"/>
                </a:lnTo>
                <a:lnTo>
                  <a:pt x="0" y="31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CustomShape 25"/>
          <p:cNvSpPr/>
          <p:nvPr/>
        </p:nvSpPr>
        <p:spPr>
          <a:xfrm>
            <a:off x="7649640" y="2227680"/>
            <a:ext cx="360" cy="297360"/>
          </a:xfrm>
          <a:custGeom>
            <a:avLst/>
            <a:gdLst/>
            <a:ahLst/>
            <a:rect l="l" t="t" r="r" b="b"/>
            <a:pathLst>
              <a:path w="0" h="680">
                <a:moveTo>
                  <a:pt x="0" y="0"/>
                </a:moveTo>
                <a:lnTo>
                  <a:pt x="0" y="68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6"/>
          <p:cNvSpPr/>
          <p:nvPr/>
        </p:nvSpPr>
        <p:spPr>
          <a:xfrm>
            <a:off x="7624080" y="249804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27"/>
          <p:cNvSpPr/>
          <p:nvPr/>
        </p:nvSpPr>
        <p:spPr>
          <a:xfrm>
            <a:off x="1011960" y="2063520"/>
            <a:ext cx="740160" cy="175680"/>
          </a:xfrm>
          <a:custGeom>
            <a:avLst/>
            <a:gdLst/>
            <a:ahLst/>
            <a:rect l="l" t="t" r="r" b="b"/>
            <a:pathLst>
              <a:path w="952" h="402">
                <a:moveTo>
                  <a:pt x="0" y="0"/>
                </a:moveTo>
                <a:lnTo>
                  <a:pt x="952" y="0"/>
                </a:lnTo>
                <a:lnTo>
                  <a:pt x="952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28"/>
          <p:cNvSpPr/>
          <p:nvPr/>
        </p:nvSpPr>
        <p:spPr>
          <a:xfrm>
            <a:off x="1024200" y="2081160"/>
            <a:ext cx="70920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Mapping</a:t>
            </a:r>
            <a:endParaRPr b="0" lang="en-IN" sz="4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Objects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80" name="CustomShape 29"/>
          <p:cNvSpPr/>
          <p:nvPr/>
        </p:nvSpPr>
        <p:spPr>
          <a:xfrm>
            <a:off x="1752480" y="2151360"/>
            <a:ext cx="397440" cy="360"/>
          </a:xfrm>
          <a:custGeom>
            <a:avLst/>
            <a:gdLst/>
            <a:ahLst/>
            <a:rect l="l" t="t" r="r" b="b"/>
            <a:pathLst>
              <a:path w="512" h="0">
                <a:moveTo>
                  <a:pt x="512" y="0"/>
                </a:moveTo>
                <a:lnTo>
                  <a:pt x="0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30"/>
          <p:cNvSpPr/>
          <p:nvPr/>
        </p:nvSpPr>
        <p:spPr>
          <a:xfrm>
            <a:off x="1752120" y="2136960"/>
            <a:ext cx="48600" cy="27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0" y="32"/>
                </a:moveTo>
                <a:lnTo>
                  <a:pt x="64" y="0"/>
                </a:lnTo>
                <a:lnTo>
                  <a:pt x="64" y="64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31"/>
          <p:cNvSpPr/>
          <p:nvPr/>
        </p:nvSpPr>
        <p:spPr>
          <a:xfrm>
            <a:off x="7306560" y="2938320"/>
            <a:ext cx="685440" cy="1756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32"/>
          <p:cNvSpPr/>
          <p:nvPr/>
        </p:nvSpPr>
        <p:spPr>
          <a:xfrm>
            <a:off x="7319520" y="2956320"/>
            <a:ext cx="65592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Natural language understanding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84" name="CustomShape 33"/>
          <p:cNvSpPr/>
          <p:nvPr/>
        </p:nvSpPr>
        <p:spPr>
          <a:xfrm>
            <a:off x="7306560" y="4506480"/>
            <a:ext cx="685440" cy="210240"/>
          </a:xfrm>
          <a:custGeom>
            <a:avLst/>
            <a:gdLst/>
            <a:ahLst/>
            <a:rect l="l" t="t" r="r" b="b"/>
            <a:pathLst>
              <a:path w="880" h="482">
                <a:moveTo>
                  <a:pt x="0" y="0"/>
                </a:moveTo>
                <a:lnTo>
                  <a:pt x="880" y="0"/>
                </a:lnTo>
                <a:lnTo>
                  <a:pt x="880" y="482"/>
                </a:lnTo>
                <a:lnTo>
                  <a:pt x="0" y="48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CustomShape 34"/>
          <p:cNvSpPr/>
          <p:nvPr/>
        </p:nvSpPr>
        <p:spPr>
          <a:xfrm>
            <a:off x="7319520" y="4574880"/>
            <a:ext cx="6559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Natural language generation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86" name="CustomShape 35"/>
          <p:cNvSpPr/>
          <p:nvPr/>
        </p:nvSpPr>
        <p:spPr>
          <a:xfrm>
            <a:off x="7649640" y="2703600"/>
            <a:ext cx="360" cy="236880"/>
          </a:xfrm>
          <a:custGeom>
            <a:avLst/>
            <a:gdLst/>
            <a:ahLst/>
            <a:rect l="l" t="t" r="r" b="b"/>
            <a:pathLst>
              <a:path w="0" h="541">
                <a:moveTo>
                  <a:pt x="0" y="0"/>
                </a:moveTo>
                <a:lnTo>
                  <a:pt x="0" y="541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36"/>
          <p:cNvSpPr/>
          <p:nvPr/>
        </p:nvSpPr>
        <p:spPr>
          <a:xfrm>
            <a:off x="7624080" y="291348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37"/>
          <p:cNvSpPr/>
          <p:nvPr/>
        </p:nvSpPr>
        <p:spPr>
          <a:xfrm>
            <a:off x="7649640" y="3116880"/>
            <a:ext cx="360" cy="166320"/>
          </a:xfrm>
          <a:custGeom>
            <a:avLst/>
            <a:gdLst/>
            <a:ahLst/>
            <a:rect l="l" t="t" r="r" b="b"/>
            <a:pathLst>
              <a:path w="0" h="381">
                <a:moveTo>
                  <a:pt x="0" y="0"/>
                </a:moveTo>
                <a:lnTo>
                  <a:pt x="0" y="381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CustomShape 38"/>
          <p:cNvSpPr/>
          <p:nvPr/>
        </p:nvSpPr>
        <p:spPr>
          <a:xfrm>
            <a:off x="7624080" y="325620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39"/>
          <p:cNvSpPr/>
          <p:nvPr/>
        </p:nvSpPr>
        <p:spPr>
          <a:xfrm>
            <a:off x="905400" y="2505240"/>
            <a:ext cx="946440" cy="235080"/>
          </a:xfrm>
          <a:custGeom>
            <a:avLst/>
            <a:gdLst/>
            <a:ahLst/>
            <a:rect l="l" t="t" r="r" b="b"/>
            <a:pathLst>
              <a:path w="1217" h="540">
                <a:moveTo>
                  <a:pt x="0" y="270"/>
                </a:moveTo>
                <a:lnTo>
                  <a:pt x="608" y="0"/>
                </a:lnTo>
                <a:lnTo>
                  <a:pt x="1217" y="270"/>
                </a:lnTo>
                <a:lnTo>
                  <a:pt x="608" y="540"/>
                </a:lnTo>
                <a:lnTo>
                  <a:pt x="0" y="270"/>
                </a:lnTo>
                <a:lnTo>
                  <a:pt x="0" y="270"/>
                </a:lnTo>
                <a:close/>
              </a:path>
            </a:pathLst>
          </a:custGeom>
          <a:solidFill>
            <a:srgbClr val="bbdefb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40"/>
          <p:cNvSpPr/>
          <p:nvPr/>
        </p:nvSpPr>
        <p:spPr>
          <a:xfrm>
            <a:off x="1094400" y="2584080"/>
            <a:ext cx="51624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Object Found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92" name="CustomShape 41"/>
          <p:cNvSpPr/>
          <p:nvPr/>
        </p:nvSpPr>
        <p:spPr>
          <a:xfrm>
            <a:off x="1377720" y="2242080"/>
            <a:ext cx="1800" cy="264960"/>
          </a:xfrm>
          <a:custGeom>
            <a:avLst/>
            <a:gdLst/>
            <a:ahLst/>
            <a:rect l="l" t="t" r="r" b="b"/>
            <a:pathLst>
              <a:path w="0" h="605">
                <a:moveTo>
                  <a:pt x="0" y="0"/>
                </a:moveTo>
                <a:lnTo>
                  <a:pt x="0" y="222"/>
                </a:lnTo>
                <a:cubicBezTo>
                  <a:pt x="0" y="276"/>
                  <a:pt x="0" y="302"/>
                  <a:pt x="0" y="302"/>
                </a:cubicBezTo>
                <a:lnTo>
                  <a:pt x="0" y="302"/>
                </a:lnTo>
                <a:cubicBezTo>
                  <a:pt x="0" y="302"/>
                  <a:pt x="0" y="329"/>
                  <a:pt x="0" y="382"/>
                </a:cubicBezTo>
                <a:lnTo>
                  <a:pt x="0" y="605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42"/>
          <p:cNvSpPr/>
          <p:nvPr/>
        </p:nvSpPr>
        <p:spPr>
          <a:xfrm>
            <a:off x="1354320" y="247860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CustomShape 43"/>
          <p:cNvSpPr/>
          <p:nvPr/>
        </p:nvSpPr>
        <p:spPr>
          <a:xfrm>
            <a:off x="1043280" y="2969280"/>
            <a:ext cx="683280" cy="1756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44"/>
          <p:cNvSpPr/>
          <p:nvPr/>
        </p:nvSpPr>
        <p:spPr>
          <a:xfrm>
            <a:off x="1055880" y="3021120"/>
            <a:ext cx="65376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gives location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96" name="CustomShape 45"/>
          <p:cNvSpPr/>
          <p:nvPr/>
        </p:nvSpPr>
        <p:spPr>
          <a:xfrm>
            <a:off x="1384200" y="2741760"/>
            <a:ext cx="3960" cy="227160"/>
          </a:xfrm>
          <a:custGeom>
            <a:avLst/>
            <a:gdLst/>
            <a:ahLst/>
            <a:rect l="l" t="t" r="r" b="b"/>
            <a:pathLst>
              <a:path w="3" h="519">
                <a:moveTo>
                  <a:pt x="0" y="0"/>
                </a:moveTo>
                <a:lnTo>
                  <a:pt x="0" y="179"/>
                </a:lnTo>
                <a:cubicBezTo>
                  <a:pt x="0" y="233"/>
                  <a:pt x="0" y="259"/>
                  <a:pt x="1" y="259"/>
                </a:cubicBezTo>
                <a:lnTo>
                  <a:pt x="1" y="259"/>
                </a:lnTo>
                <a:cubicBezTo>
                  <a:pt x="2" y="259"/>
                  <a:pt x="3" y="286"/>
                  <a:pt x="3" y="339"/>
                </a:cubicBezTo>
                <a:lnTo>
                  <a:pt x="3" y="519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7" name="CustomShape 46"/>
          <p:cNvSpPr/>
          <p:nvPr/>
        </p:nvSpPr>
        <p:spPr>
          <a:xfrm>
            <a:off x="1363320" y="2941560"/>
            <a:ext cx="47880" cy="27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CustomShape 47"/>
          <p:cNvSpPr/>
          <p:nvPr/>
        </p:nvSpPr>
        <p:spPr>
          <a:xfrm>
            <a:off x="1134720" y="2810880"/>
            <a:ext cx="236520" cy="80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6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99" name="CustomShape 48"/>
          <p:cNvSpPr/>
          <p:nvPr/>
        </p:nvSpPr>
        <p:spPr>
          <a:xfrm>
            <a:off x="2031480" y="2494080"/>
            <a:ext cx="927000" cy="243720"/>
          </a:xfrm>
          <a:custGeom>
            <a:avLst/>
            <a:gdLst/>
            <a:ahLst/>
            <a:rect l="l" t="t" r="r" b="b"/>
            <a:pathLst>
              <a:path w="1192" h="560">
                <a:moveTo>
                  <a:pt x="0" y="280"/>
                </a:moveTo>
                <a:lnTo>
                  <a:pt x="596" y="0"/>
                </a:lnTo>
                <a:lnTo>
                  <a:pt x="1192" y="280"/>
                </a:lnTo>
                <a:lnTo>
                  <a:pt x="596" y="560"/>
                </a:lnTo>
                <a:lnTo>
                  <a:pt x="0" y="280"/>
                </a:lnTo>
                <a:lnTo>
                  <a:pt x="0" y="280"/>
                </a:lnTo>
                <a:close/>
              </a:path>
            </a:pathLst>
          </a:custGeom>
          <a:solidFill>
            <a:srgbClr val="bbdefb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CustomShape 49"/>
          <p:cNvSpPr/>
          <p:nvPr/>
        </p:nvSpPr>
        <p:spPr>
          <a:xfrm>
            <a:off x="2215800" y="2578320"/>
            <a:ext cx="50580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Person found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01" name="CustomShape 50"/>
          <p:cNvSpPr/>
          <p:nvPr/>
        </p:nvSpPr>
        <p:spPr>
          <a:xfrm>
            <a:off x="2493360" y="2242080"/>
            <a:ext cx="1800" cy="254160"/>
          </a:xfrm>
          <a:custGeom>
            <a:avLst/>
            <a:gdLst/>
            <a:ahLst/>
            <a:rect l="l" t="t" r="r" b="b"/>
            <a:pathLst>
              <a:path w="4" h="581">
                <a:moveTo>
                  <a:pt x="0" y="0"/>
                </a:moveTo>
                <a:lnTo>
                  <a:pt x="4" y="581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CustomShape 51"/>
          <p:cNvSpPr/>
          <p:nvPr/>
        </p:nvSpPr>
        <p:spPr>
          <a:xfrm>
            <a:off x="2469960" y="2467800"/>
            <a:ext cx="50760" cy="28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CustomShape 52"/>
          <p:cNvSpPr/>
          <p:nvPr/>
        </p:nvSpPr>
        <p:spPr>
          <a:xfrm>
            <a:off x="3282840" y="2536200"/>
            <a:ext cx="982080" cy="163800"/>
          </a:xfrm>
          <a:custGeom>
            <a:avLst/>
            <a:gdLst/>
            <a:ahLst/>
            <a:rect l="l" t="t" r="r" b="b"/>
            <a:pathLst>
              <a:path w="1264" h="376">
                <a:moveTo>
                  <a:pt x="1264" y="0"/>
                </a:moveTo>
                <a:lnTo>
                  <a:pt x="1128" y="376"/>
                </a:lnTo>
                <a:lnTo>
                  <a:pt x="0" y="376"/>
                </a:lnTo>
                <a:lnTo>
                  <a:pt x="136" y="0"/>
                </a:lnTo>
                <a:lnTo>
                  <a:pt x="1264" y="0"/>
                </a:lnTo>
                <a:lnTo>
                  <a:pt x="1264" y="0"/>
                </a:lnTo>
                <a:close/>
              </a:path>
            </a:pathLst>
          </a:custGeom>
          <a:solidFill>
            <a:srgbClr val="d1c4e9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CustomShape 53"/>
          <p:cNvSpPr/>
          <p:nvPr/>
        </p:nvSpPr>
        <p:spPr>
          <a:xfrm>
            <a:off x="3388680" y="2583720"/>
            <a:ext cx="77004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Turn off devices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05" name="CustomShape 54"/>
          <p:cNvSpPr/>
          <p:nvPr/>
        </p:nvSpPr>
        <p:spPr>
          <a:xfrm>
            <a:off x="2958840" y="2616840"/>
            <a:ext cx="395280" cy="720"/>
          </a:xfrm>
          <a:custGeom>
            <a:avLst/>
            <a:gdLst/>
            <a:ahLst/>
            <a:rect l="l" t="t" r="r" b="b"/>
            <a:pathLst>
              <a:path w="507" h="4">
                <a:moveTo>
                  <a:pt x="0" y="0"/>
                </a:moveTo>
                <a:lnTo>
                  <a:pt x="507" y="4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CustomShape 55"/>
          <p:cNvSpPr/>
          <p:nvPr/>
        </p:nvSpPr>
        <p:spPr>
          <a:xfrm>
            <a:off x="3304440" y="2603520"/>
            <a:ext cx="50040" cy="2844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2"/>
                </a:moveTo>
                <a:lnTo>
                  <a:pt x="0" y="63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CustomShape 56"/>
          <p:cNvSpPr/>
          <p:nvPr/>
        </p:nvSpPr>
        <p:spPr>
          <a:xfrm>
            <a:off x="2118600" y="2969280"/>
            <a:ext cx="753120" cy="174600"/>
          </a:xfrm>
          <a:custGeom>
            <a:avLst/>
            <a:gdLst/>
            <a:ahLst/>
            <a:rect l="l" t="t" r="r" b="b"/>
            <a:pathLst>
              <a:path w="968" h="400">
                <a:moveTo>
                  <a:pt x="0" y="0"/>
                </a:moveTo>
                <a:lnTo>
                  <a:pt x="968" y="0"/>
                </a:lnTo>
                <a:lnTo>
                  <a:pt x="968" y="400"/>
                </a:lnTo>
                <a:lnTo>
                  <a:pt x="0" y="4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CustomShape 57"/>
          <p:cNvSpPr/>
          <p:nvPr/>
        </p:nvSpPr>
        <p:spPr>
          <a:xfrm>
            <a:off x="2133360" y="3020400"/>
            <a:ext cx="71928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map the device state to situation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09" name="CustomShape 58"/>
          <p:cNvSpPr/>
          <p:nvPr/>
        </p:nvSpPr>
        <p:spPr>
          <a:xfrm>
            <a:off x="2493720" y="2738160"/>
            <a:ext cx="360" cy="230760"/>
          </a:xfrm>
          <a:custGeom>
            <a:avLst/>
            <a:gdLst/>
            <a:ahLst/>
            <a:rect l="l" t="t" r="r" b="b"/>
            <a:pathLst>
              <a:path w="0" h="528">
                <a:moveTo>
                  <a:pt x="0" y="0"/>
                </a:moveTo>
                <a:lnTo>
                  <a:pt x="0" y="528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CustomShape 59"/>
          <p:cNvSpPr/>
          <p:nvPr/>
        </p:nvSpPr>
        <p:spPr>
          <a:xfrm>
            <a:off x="2468160" y="2941560"/>
            <a:ext cx="47880" cy="27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CustomShape 60"/>
          <p:cNvSpPr/>
          <p:nvPr/>
        </p:nvSpPr>
        <p:spPr>
          <a:xfrm>
            <a:off x="2150280" y="3369600"/>
            <a:ext cx="683640" cy="17460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CustomShape 61"/>
          <p:cNvSpPr/>
          <p:nvPr/>
        </p:nvSpPr>
        <p:spPr>
          <a:xfrm>
            <a:off x="2163240" y="3420000"/>
            <a:ext cx="65340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update the state of device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13" name="CustomShape 62"/>
          <p:cNvSpPr/>
          <p:nvPr/>
        </p:nvSpPr>
        <p:spPr>
          <a:xfrm>
            <a:off x="2493360" y="3144240"/>
            <a:ext cx="1800" cy="225000"/>
          </a:xfrm>
          <a:custGeom>
            <a:avLst/>
            <a:gdLst/>
            <a:ahLst/>
            <a:rect l="l" t="t" r="r" b="b"/>
            <a:pathLst>
              <a:path w="4" h="512">
                <a:moveTo>
                  <a:pt x="4" y="0"/>
                </a:moveTo>
                <a:lnTo>
                  <a:pt x="0" y="512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63"/>
          <p:cNvSpPr/>
          <p:nvPr/>
        </p:nvSpPr>
        <p:spPr>
          <a:xfrm>
            <a:off x="2467800" y="3340800"/>
            <a:ext cx="50760" cy="28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64"/>
          <p:cNvSpPr/>
          <p:nvPr/>
        </p:nvSpPr>
        <p:spPr>
          <a:xfrm>
            <a:off x="2150280" y="3728880"/>
            <a:ext cx="683640" cy="1756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65"/>
          <p:cNvSpPr/>
          <p:nvPr/>
        </p:nvSpPr>
        <p:spPr>
          <a:xfrm>
            <a:off x="2163240" y="3780720"/>
            <a:ext cx="65340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the person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17" name="CustomShape 66"/>
          <p:cNvSpPr/>
          <p:nvPr/>
        </p:nvSpPr>
        <p:spPr>
          <a:xfrm>
            <a:off x="2493720" y="3546720"/>
            <a:ext cx="360" cy="183960"/>
          </a:xfrm>
          <a:custGeom>
            <a:avLst/>
            <a:gdLst/>
            <a:ahLst/>
            <a:rect l="l" t="t" r="r" b="b"/>
            <a:pathLst>
              <a:path w="0" h="421">
                <a:moveTo>
                  <a:pt x="0" y="0"/>
                </a:moveTo>
                <a:lnTo>
                  <a:pt x="0" y="421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CustomShape 67"/>
          <p:cNvSpPr/>
          <p:nvPr/>
        </p:nvSpPr>
        <p:spPr>
          <a:xfrm>
            <a:off x="2468160" y="3704040"/>
            <a:ext cx="4788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68"/>
          <p:cNvSpPr/>
          <p:nvPr/>
        </p:nvSpPr>
        <p:spPr>
          <a:xfrm>
            <a:off x="2124720" y="4943520"/>
            <a:ext cx="740880" cy="161640"/>
          </a:xfrm>
          <a:custGeom>
            <a:avLst/>
            <a:gdLst/>
            <a:ahLst/>
            <a:rect l="l" t="t" r="r" b="b"/>
            <a:pathLst>
              <a:path w="952" h="370">
                <a:moveTo>
                  <a:pt x="0" y="0"/>
                </a:moveTo>
                <a:lnTo>
                  <a:pt x="952" y="0"/>
                </a:lnTo>
                <a:lnTo>
                  <a:pt x="952" y="370"/>
                </a:lnTo>
                <a:lnTo>
                  <a:pt x="0" y="37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69"/>
          <p:cNvSpPr/>
          <p:nvPr/>
        </p:nvSpPr>
        <p:spPr>
          <a:xfrm>
            <a:off x="2139840" y="4954680"/>
            <a:ext cx="70668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personalize the seen according to user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21" name="CustomShape 70"/>
          <p:cNvSpPr/>
          <p:nvPr/>
        </p:nvSpPr>
        <p:spPr>
          <a:xfrm>
            <a:off x="2131560" y="5342400"/>
            <a:ext cx="727560" cy="175680"/>
          </a:xfrm>
          <a:custGeom>
            <a:avLst/>
            <a:gdLst/>
            <a:ahLst/>
            <a:rect l="l" t="t" r="r" b="b"/>
            <a:pathLst>
              <a:path w="936" h="402">
                <a:moveTo>
                  <a:pt x="0" y="0"/>
                </a:moveTo>
                <a:lnTo>
                  <a:pt x="936" y="0"/>
                </a:lnTo>
                <a:lnTo>
                  <a:pt x="936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CustomShape 71"/>
          <p:cNvSpPr/>
          <p:nvPr/>
        </p:nvSpPr>
        <p:spPr>
          <a:xfrm>
            <a:off x="2144160" y="5393880"/>
            <a:ext cx="69624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the Gesture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23" name="CustomShape 72"/>
          <p:cNvSpPr/>
          <p:nvPr/>
        </p:nvSpPr>
        <p:spPr>
          <a:xfrm>
            <a:off x="2499840" y="5107680"/>
            <a:ext cx="360" cy="236520"/>
          </a:xfrm>
          <a:custGeom>
            <a:avLst/>
            <a:gdLst/>
            <a:ahLst/>
            <a:rect l="l" t="t" r="r" b="b"/>
            <a:pathLst>
              <a:path w="0" h="541">
                <a:moveTo>
                  <a:pt x="0" y="0"/>
                </a:moveTo>
                <a:lnTo>
                  <a:pt x="0" y="541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73"/>
          <p:cNvSpPr/>
          <p:nvPr/>
        </p:nvSpPr>
        <p:spPr>
          <a:xfrm>
            <a:off x="2474280" y="5317200"/>
            <a:ext cx="4788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ustomShape 74"/>
          <p:cNvSpPr/>
          <p:nvPr/>
        </p:nvSpPr>
        <p:spPr>
          <a:xfrm>
            <a:off x="2006280" y="5677920"/>
            <a:ext cx="984240" cy="157680"/>
          </a:xfrm>
          <a:custGeom>
            <a:avLst/>
            <a:gdLst/>
            <a:ahLst/>
            <a:rect l="l" t="t" r="r" b="b"/>
            <a:pathLst>
              <a:path w="1264" h="360">
                <a:moveTo>
                  <a:pt x="1264" y="0"/>
                </a:moveTo>
                <a:lnTo>
                  <a:pt x="1128" y="360"/>
                </a:lnTo>
                <a:lnTo>
                  <a:pt x="0" y="360"/>
                </a:lnTo>
                <a:lnTo>
                  <a:pt x="136" y="0"/>
                </a:lnTo>
                <a:lnTo>
                  <a:pt x="1264" y="0"/>
                </a:lnTo>
                <a:lnTo>
                  <a:pt x="1264" y="0"/>
                </a:lnTo>
                <a:close/>
              </a:path>
            </a:pathLst>
          </a:custGeom>
          <a:solidFill>
            <a:srgbClr val="d1c4e9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75"/>
          <p:cNvSpPr/>
          <p:nvPr/>
        </p:nvSpPr>
        <p:spPr>
          <a:xfrm>
            <a:off x="2112480" y="5722920"/>
            <a:ext cx="77184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map output to gesture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27" name="CustomShape 76"/>
          <p:cNvSpPr/>
          <p:nvPr/>
        </p:nvSpPr>
        <p:spPr>
          <a:xfrm>
            <a:off x="2499480" y="5520960"/>
            <a:ext cx="1800" cy="160200"/>
          </a:xfrm>
          <a:custGeom>
            <a:avLst/>
            <a:gdLst/>
            <a:ahLst/>
            <a:rect l="l" t="t" r="r" b="b"/>
            <a:pathLst>
              <a:path w="4" h="365">
                <a:moveTo>
                  <a:pt x="0" y="0"/>
                </a:moveTo>
                <a:lnTo>
                  <a:pt x="4" y="365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CustomShape 77"/>
          <p:cNvSpPr/>
          <p:nvPr/>
        </p:nvSpPr>
        <p:spPr>
          <a:xfrm>
            <a:off x="2476080" y="5652720"/>
            <a:ext cx="50760" cy="28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9" name="CustomShape 78"/>
          <p:cNvSpPr/>
          <p:nvPr/>
        </p:nvSpPr>
        <p:spPr>
          <a:xfrm>
            <a:off x="2112480" y="4484880"/>
            <a:ext cx="759240" cy="213840"/>
          </a:xfrm>
          <a:custGeom>
            <a:avLst/>
            <a:gdLst/>
            <a:ahLst/>
            <a:rect l="l" t="t" r="r" b="b"/>
            <a:pathLst>
              <a:path w="976" h="490">
                <a:moveTo>
                  <a:pt x="0" y="0"/>
                </a:moveTo>
                <a:lnTo>
                  <a:pt x="976" y="0"/>
                </a:lnTo>
                <a:lnTo>
                  <a:pt x="976" y="490"/>
                </a:lnTo>
                <a:lnTo>
                  <a:pt x="0" y="4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79"/>
          <p:cNvSpPr/>
          <p:nvPr/>
        </p:nvSpPr>
        <p:spPr>
          <a:xfrm>
            <a:off x="2127240" y="4555440"/>
            <a:ext cx="72540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emotion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31" name="CustomShape 80"/>
          <p:cNvSpPr/>
          <p:nvPr/>
        </p:nvSpPr>
        <p:spPr>
          <a:xfrm>
            <a:off x="2131560" y="4156560"/>
            <a:ext cx="721080" cy="175680"/>
          </a:xfrm>
          <a:custGeom>
            <a:avLst/>
            <a:gdLst/>
            <a:ahLst/>
            <a:rect l="l" t="t" r="r" b="b"/>
            <a:pathLst>
              <a:path w="928" h="402">
                <a:moveTo>
                  <a:pt x="0" y="0"/>
                </a:moveTo>
                <a:lnTo>
                  <a:pt x="928" y="0"/>
                </a:lnTo>
                <a:lnTo>
                  <a:pt x="928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ustomShape 81"/>
          <p:cNvSpPr/>
          <p:nvPr/>
        </p:nvSpPr>
        <p:spPr>
          <a:xfrm>
            <a:off x="2143800" y="4207680"/>
            <a:ext cx="6919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Pose Estimation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33" name="CustomShape 82"/>
          <p:cNvSpPr/>
          <p:nvPr/>
        </p:nvSpPr>
        <p:spPr>
          <a:xfrm>
            <a:off x="2493360" y="4701600"/>
            <a:ext cx="1800" cy="243720"/>
          </a:xfrm>
          <a:custGeom>
            <a:avLst/>
            <a:gdLst/>
            <a:ahLst/>
            <a:rect l="l" t="t" r="r" b="b"/>
            <a:pathLst>
              <a:path w="4" h="557">
                <a:moveTo>
                  <a:pt x="0" y="0"/>
                </a:moveTo>
                <a:lnTo>
                  <a:pt x="4" y="557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CustomShape 83"/>
          <p:cNvSpPr/>
          <p:nvPr/>
        </p:nvSpPr>
        <p:spPr>
          <a:xfrm>
            <a:off x="2469960" y="4918320"/>
            <a:ext cx="50760" cy="2700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84"/>
          <p:cNvSpPr/>
          <p:nvPr/>
        </p:nvSpPr>
        <p:spPr>
          <a:xfrm>
            <a:off x="7306560" y="3281400"/>
            <a:ext cx="685440" cy="174600"/>
          </a:xfrm>
          <a:custGeom>
            <a:avLst/>
            <a:gdLst/>
            <a:ahLst/>
            <a:rect l="l" t="t" r="r" b="b"/>
            <a:pathLst>
              <a:path w="880" h="399">
                <a:moveTo>
                  <a:pt x="0" y="0"/>
                </a:moveTo>
                <a:lnTo>
                  <a:pt x="880" y="0"/>
                </a:lnTo>
                <a:lnTo>
                  <a:pt x="880" y="399"/>
                </a:lnTo>
                <a:lnTo>
                  <a:pt x="0" y="399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85"/>
          <p:cNvSpPr/>
          <p:nvPr/>
        </p:nvSpPr>
        <p:spPr>
          <a:xfrm>
            <a:off x="7412760" y="3281400"/>
            <a:ext cx="360" cy="174600"/>
          </a:xfrm>
          <a:custGeom>
            <a:avLst/>
            <a:gdLst/>
            <a:ahLst/>
            <a:rect l="l" t="t" r="r" b="b"/>
            <a:pathLst>
              <a:path w="0" h="399">
                <a:moveTo>
                  <a:pt x="0" y="399"/>
                </a:moveTo>
                <a:lnTo>
                  <a:pt x="0" y="0"/>
                </a:lnTo>
              </a:path>
            </a:pathLst>
          </a:custGeom>
          <a:noFill/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ustomShape 86"/>
          <p:cNvSpPr/>
          <p:nvPr/>
        </p:nvSpPr>
        <p:spPr>
          <a:xfrm>
            <a:off x="7888680" y="3281400"/>
            <a:ext cx="360" cy="174600"/>
          </a:xfrm>
          <a:custGeom>
            <a:avLst/>
            <a:gdLst/>
            <a:ahLst/>
            <a:rect l="l" t="t" r="r" b="b"/>
            <a:pathLst>
              <a:path w="0" h="399">
                <a:moveTo>
                  <a:pt x="0" y="399"/>
                </a:moveTo>
                <a:lnTo>
                  <a:pt x="0" y="0"/>
                </a:lnTo>
              </a:path>
            </a:pathLst>
          </a:custGeom>
          <a:noFill/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CustomShape 87"/>
          <p:cNvSpPr/>
          <p:nvPr/>
        </p:nvSpPr>
        <p:spPr>
          <a:xfrm>
            <a:off x="7412400" y="3333960"/>
            <a:ext cx="47376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emotion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39" name="CustomShape 88"/>
          <p:cNvSpPr/>
          <p:nvPr/>
        </p:nvSpPr>
        <p:spPr>
          <a:xfrm>
            <a:off x="7245000" y="3712320"/>
            <a:ext cx="814680" cy="234000"/>
          </a:xfrm>
          <a:custGeom>
            <a:avLst/>
            <a:gdLst/>
            <a:ahLst/>
            <a:rect l="l" t="t" r="r" b="b"/>
            <a:pathLst>
              <a:path w="1047" h="537">
                <a:moveTo>
                  <a:pt x="0" y="268"/>
                </a:moveTo>
                <a:lnTo>
                  <a:pt x="523" y="0"/>
                </a:lnTo>
                <a:lnTo>
                  <a:pt x="1047" y="268"/>
                </a:lnTo>
                <a:lnTo>
                  <a:pt x="523" y="537"/>
                </a:lnTo>
                <a:lnTo>
                  <a:pt x="0" y="268"/>
                </a:lnTo>
                <a:lnTo>
                  <a:pt x="0" y="268"/>
                </a:lnTo>
                <a:close/>
              </a:path>
            </a:pathLst>
          </a:custGeom>
          <a:solidFill>
            <a:srgbClr val="bbdefb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89"/>
          <p:cNvSpPr/>
          <p:nvPr/>
        </p:nvSpPr>
        <p:spPr>
          <a:xfrm>
            <a:off x="7406280" y="3790080"/>
            <a:ext cx="44424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Query ?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41" name="CustomShape 90"/>
          <p:cNvSpPr/>
          <p:nvPr/>
        </p:nvSpPr>
        <p:spPr>
          <a:xfrm>
            <a:off x="5987880" y="3743280"/>
            <a:ext cx="685440" cy="1756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91"/>
          <p:cNvSpPr/>
          <p:nvPr/>
        </p:nvSpPr>
        <p:spPr>
          <a:xfrm>
            <a:off x="6000840" y="3761280"/>
            <a:ext cx="65592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Removing Stop</a:t>
            </a:r>
            <a:endParaRPr b="0" lang="en-IN" sz="4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words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43" name="CustomShape 92"/>
          <p:cNvSpPr/>
          <p:nvPr/>
        </p:nvSpPr>
        <p:spPr>
          <a:xfrm>
            <a:off x="4874760" y="3743280"/>
            <a:ext cx="820800" cy="174600"/>
          </a:xfrm>
          <a:custGeom>
            <a:avLst/>
            <a:gdLst/>
            <a:ahLst/>
            <a:rect l="l" t="t" r="r" b="b"/>
            <a:pathLst>
              <a:path w="1056" h="400">
                <a:moveTo>
                  <a:pt x="0" y="0"/>
                </a:moveTo>
                <a:lnTo>
                  <a:pt x="1056" y="0"/>
                </a:lnTo>
                <a:lnTo>
                  <a:pt x="1056" y="400"/>
                </a:lnTo>
                <a:lnTo>
                  <a:pt x="0" y="4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CustomShape 93"/>
          <p:cNvSpPr/>
          <p:nvPr/>
        </p:nvSpPr>
        <p:spPr>
          <a:xfrm>
            <a:off x="4889160" y="3794400"/>
            <a:ext cx="7873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Stemming 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45" name="CustomShape 94"/>
          <p:cNvSpPr/>
          <p:nvPr/>
        </p:nvSpPr>
        <p:spPr>
          <a:xfrm>
            <a:off x="2493720" y="3907440"/>
            <a:ext cx="360" cy="250920"/>
          </a:xfrm>
          <a:custGeom>
            <a:avLst/>
            <a:gdLst/>
            <a:ahLst/>
            <a:rect l="l" t="t" r="r" b="b"/>
            <a:pathLst>
              <a:path w="0" h="573">
                <a:moveTo>
                  <a:pt x="0" y="0"/>
                </a:moveTo>
                <a:lnTo>
                  <a:pt x="0" y="206"/>
                </a:lnTo>
                <a:cubicBezTo>
                  <a:pt x="0" y="260"/>
                  <a:pt x="0" y="286"/>
                  <a:pt x="0" y="286"/>
                </a:cubicBezTo>
                <a:lnTo>
                  <a:pt x="0" y="286"/>
                </a:lnTo>
                <a:cubicBezTo>
                  <a:pt x="0" y="286"/>
                  <a:pt x="0" y="313"/>
                  <a:pt x="0" y="366"/>
                </a:cubicBezTo>
                <a:lnTo>
                  <a:pt x="0" y="573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CustomShape 95"/>
          <p:cNvSpPr/>
          <p:nvPr/>
        </p:nvSpPr>
        <p:spPr>
          <a:xfrm>
            <a:off x="2468160" y="4129920"/>
            <a:ext cx="4788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CustomShape 96"/>
          <p:cNvSpPr/>
          <p:nvPr/>
        </p:nvSpPr>
        <p:spPr>
          <a:xfrm>
            <a:off x="4900320" y="4134960"/>
            <a:ext cx="770040" cy="174600"/>
          </a:xfrm>
          <a:custGeom>
            <a:avLst/>
            <a:gdLst/>
            <a:ahLst/>
            <a:rect l="l" t="t" r="r" b="b"/>
            <a:pathLst>
              <a:path w="992" h="400">
                <a:moveTo>
                  <a:pt x="0" y="0"/>
                </a:moveTo>
                <a:lnTo>
                  <a:pt x="992" y="0"/>
                </a:lnTo>
                <a:lnTo>
                  <a:pt x="992" y="400"/>
                </a:lnTo>
                <a:lnTo>
                  <a:pt x="0" y="4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8" name="CustomShape 97"/>
          <p:cNvSpPr/>
          <p:nvPr/>
        </p:nvSpPr>
        <p:spPr>
          <a:xfrm>
            <a:off x="4914720" y="4186440"/>
            <a:ext cx="73656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Spell check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49" name="CustomShape 98"/>
          <p:cNvSpPr/>
          <p:nvPr/>
        </p:nvSpPr>
        <p:spPr>
          <a:xfrm>
            <a:off x="4900320" y="4488840"/>
            <a:ext cx="770040" cy="248040"/>
          </a:xfrm>
          <a:custGeom>
            <a:avLst/>
            <a:gdLst/>
            <a:ahLst/>
            <a:rect l="l" t="t" r="r" b="b"/>
            <a:pathLst>
              <a:path w="992" h="568">
                <a:moveTo>
                  <a:pt x="0" y="0"/>
                </a:moveTo>
                <a:lnTo>
                  <a:pt x="992" y="0"/>
                </a:lnTo>
                <a:lnTo>
                  <a:pt x="992" y="568"/>
                </a:lnTo>
                <a:lnTo>
                  <a:pt x="0" y="56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CustomShape 99"/>
          <p:cNvSpPr/>
          <p:nvPr/>
        </p:nvSpPr>
        <p:spPr>
          <a:xfrm>
            <a:off x="4914720" y="4507560"/>
            <a:ext cx="736200" cy="205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Matching the words with the tags in the </a:t>
            </a:r>
            <a:endParaRPr b="0" lang="en-IN" sz="4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Database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51" name="CustomShape 100"/>
          <p:cNvSpPr/>
          <p:nvPr/>
        </p:nvSpPr>
        <p:spPr>
          <a:xfrm>
            <a:off x="2493720" y="4334760"/>
            <a:ext cx="360" cy="151920"/>
          </a:xfrm>
          <a:custGeom>
            <a:avLst/>
            <a:gdLst/>
            <a:ahLst/>
            <a:rect l="l" t="t" r="r" b="b"/>
            <a:pathLst>
              <a:path w="0" h="349">
                <a:moveTo>
                  <a:pt x="0" y="0"/>
                </a:moveTo>
                <a:lnTo>
                  <a:pt x="0" y="94"/>
                </a:lnTo>
                <a:cubicBezTo>
                  <a:pt x="0" y="148"/>
                  <a:pt x="0" y="174"/>
                  <a:pt x="0" y="174"/>
                </a:cubicBezTo>
                <a:lnTo>
                  <a:pt x="0" y="174"/>
                </a:lnTo>
                <a:cubicBezTo>
                  <a:pt x="0" y="174"/>
                  <a:pt x="0" y="201"/>
                  <a:pt x="0" y="254"/>
                </a:cubicBezTo>
                <a:lnTo>
                  <a:pt x="0" y="349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CustomShape 101"/>
          <p:cNvSpPr/>
          <p:nvPr/>
        </p:nvSpPr>
        <p:spPr>
          <a:xfrm>
            <a:off x="2468160" y="4460040"/>
            <a:ext cx="4788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CustomShape 102"/>
          <p:cNvSpPr/>
          <p:nvPr/>
        </p:nvSpPr>
        <p:spPr>
          <a:xfrm>
            <a:off x="5987880" y="4484880"/>
            <a:ext cx="685440" cy="248400"/>
          </a:xfrm>
          <a:custGeom>
            <a:avLst/>
            <a:gdLst/>
            <a:ahLst/>
            <a:rect l="l" t="t" r="r" b="b"/>
            <a:pathLst>
              <a:path w="880" h="568">
                <a:moveTo>
                  <a:pt x="0" y="0"/>
                </a:moveTo>
                <a:lnTo>
                  <a:pt x="880" y="0"/>
                </a:lnTo>
                <a:lnTo>
                  <a:pt x="880" y="568"/>
                </a:lnTo>
                <a:lnTo>
                  <a:pt x="0" y="56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CustomShape 103"/>
          <p:cNvSpPr/>
          <p:nvPr/>
        </p:nvSpPr>
        <p:spPr>
          <a:xfrm>
            <a:off x="6000840" y="4538160"/>
            <a:ext cx="65592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Getting the products which match the tags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55" name="CustomShape 104"/>
          <p:cNvSpPr/>
          <p:nvPr/>
        </p:nvSpPr>
        <p:spPr>
          <a:xfrm>
            <a:off x="2298600" y="2822760"/>
            <a:ext cx="194400" cy="84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256" name="CustomShape 105"/>
          <p:cNvSpPr/>
          <p:nvPr/>
        </p:nvSpPr>
        <p:spPr>
          <a:xfrm>
            <a:off x="7649640" y="3945600"/>
            <a:ext cx="1800" cy="559080"/>
          </a:xfrm>
          <a:custGeom>
            <a:avLst/>
            <a:gdLst/>
            <a:ahLst/>
            <a:rect l="l" t="t" r="r" b="b"/>
            <a:pathLst>
              <a:path w="3" h="1278">
                <a:moveTo>
                  <a:pt x="3" y="0"/>
                </a:moveTo>
                <a:lnTo>
                  <a:pt x="0" y="1278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106"/>
          <p:cNvSpPr/>
          <p:nvPr/>
        </p:nvSpPr>
        <p:spPr>
          <a:xfrm>
            <a:off x="7624080" y="447768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1" y="64"/>
                </a:moveTo>
                <a:lnTo>
                  <a:pt x="0" y="0"/>
                </a:lnTo>
                <a:lnTo>
                  <a:pt x="64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CustomShape 107"/>
          <p:cNvSpPr/>
          <p:nvPr/>
        </p:nvSpPr>
        <p:spPr>
          <a:xfrm>
            <a:off x="3039120" y="2550240"/>
            <a:ext cx="163080" cy="84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259" name="CustomShape 108"/>
          <p:cNvSpPr/>
          <p:nvPr/>
        </p:nvSpPr>
        <p:spPr>
          <a:xfrm>
            <a:off x="3574800" y="2969280"/>
            <a:ext cx="683280" cy="1756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CustomShape 109"/>
          <p:cNvSpPr/>
          <p:nvPr/>
        </p:nvSpPr>
        <p:spPr>
          <a:xfrm>
            <a:off x="3587400" y="3021120"/>
            <a:ext cx="65376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Weather/ Surround Detection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61" name="CustomShape 110"/>
          <p:cNvSpPr/>
          <p:nvPr/>
        </p:nvSpPr>
        <p:spPr>
          <a:xfrm>
            <a:off x="3543120" y="3369600"/>
            <a:ext cx="747000" cy="212400"/>
          </a:xfrm>
          <a:custGeom>
            <a:avLst/>
            <a:gdLst/>
            <a:ahLst/>
            <a:rect l="l" t="t" r="r" b="b"/>
            <a:pathLst>
              <a:path w="960" h="488">
                <a:moveTo>
                  <a:pt x="0" y="0"/>
                </a:moveTo>
                <a:lnTo>
                  <a:pt x="960" y="0"/>
                </a:lnTo>
                <a:lnTo>
                  <a:pt x="960" y="488"/>
                </a:lnTo>
                <a:lnTo>
                  <a:pt x="0" y="48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2" name="CustomShape 111"/>
          <p:cNvSpPr/>
          <p:nvPr/>
        </p:nvSpPr>
        <p:spPr>
          <a:xfrm>
            <a:off x="3648960" y="3369600"/>
            <a:ext cx="360" cy="212400"/>
          </a:xfrm>
          <a:custGeom>
            <a:avLst/>
            <a:gdLst/>
            <a:ahLst/>
            <a:rect l="l" t="t" r="r" b="b"/>
            <a:pathLst>
              <a:path w="0" h="488">
                <a:moveTo>
                  <a:pt x="0" y="488"/>
                </a:moveTo>
                <a:lnTo>
                  <a:pt x="0" y="0"/>
                </a:lnTo>
              </a:path>
            </a:pathLst>
          </a:custGeom>
          <a:noFill/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CustomShape 112"/>
          <p:cNvSpPr/>
          <p:nvPr/>
        </p:nvSpPr>
        <p:spPr>
          <a:xfrm>
            <a:off x="4186440" y="3369600"/>
            <a:ext cx="360" cy="212400"/>
          </a:xfrm>
          <a:custGeom>
            <a:avLst/>
            <a:gdLst/>
            <a:ahLst/>
            <a:rect l="l" t="t" r="r" b="b"/>
            <a:pathLst>
              <a:path w="0" h="488">
                <a:moveTo>
                  <a:pt x="0" y="488"/>
                </a:moveTo>
                <a:lnTo>
                  <a:pt x="0" y="0"/>
                </a:lnTo>
              </a:path>
            </a:pathLst>
          </a:custGeom>
          <a:noFill/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113"/>
          <p:cNvSpPr/>
          <p:nvPr/>
        </p:nvSpPr>
        <p:spPr>
          <a:xfrm>
            <a:off x="3648960" y="3441600"/>
            <a:ext cx="5353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emotion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65" name="CustomShape 114"/>
          <p:cNvSpPr/>
          <p:nvPr/>
        </p:nvSpPr>
        <p:spPr>
          <a:xfrm>
            <a:off x="3574800" y="3817080"/>
            <a:ext cx="683280" cy="17460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CustomShape 115"/>
          <p:cNvSpPr/>
          <p:nvPr/>
        </p:nvSpPr>
        <p:spPr>
          <a:xfrm>
            <a:off x="3587400" y="3834360"/>
            <a:ext cx="65376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Recommandation/Customizes Playlist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67" name="CustomShape 116"/>
          <p:cNvSpPr/>
          <p:nvPr/>
        </p:nvSpPr>
        <p:spPr>
          <a:xfrm>
            <a:off x="7306560" y="4856400"/>
            <a:ext cx="685440" cy="17460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CustomShape 117"/>
          <p:cNvSpPr/>
          <p:nvPr/>
        </p:nvSpPr>
        <p:spPr>
          <a:xfrm>
            <a:off x="7319520" y="4907880"/>
            <a:ext cx="6559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Speak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69" name="CustomShape 118"/>
          <p:cNvSpPr/>
          <p:nvPr/>
        </p:nvSpPr>
        <p:spPr>
          <a:xfrm>
            <a:off x="7649640" y="4719240"/>
            <a:ext cx="360" cy="138960"/>
          </a:xfrm>
          <a:custGeom>
            <a:avLst/>
            <a:gdLst/>
            <a:ahLst/>
            <a:rect l="l" t="t" r="r" b="b"/>
            <a:pathLst>
              <a:path w="0" h="317">
                <a:moveTo>
                  <a:pt x="0" y="0"/>
                </a:moveTo>
                <a:lnTo>
                  <a:pt x="0" y="317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119"/>
          <p:cNvSpPr/>
          <p:nvPr/>
        </p:nvSpPr>
        <p:spPr>
          <a:xfrm>
            <a:off x="7624080" y="483012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CustomShape 120"/>
          <p:cNvSpPr/>
          <p:nvPr/>
        </p:nvSpPr>
        <p:spPr>
          <a:xfrm>
            <a:off x="7649640" y="2151000"/>
            <a:ext cx="835920" cy="2969280"/>
          </a:xfrm>
          <a:custGeom>
            <a:avLst/>
            <a:gdLst/>
            <a:ahLst/>
            <a:rect l="l" t="t" r="r" b="b"/>
            <a:pathLst>
              <a:path w="1074" h="6790">
                <a:moveTo>
                  <a:pt x="0" y="6590"/>
                </a:moveTo>
                <a:lnTo>
                  <a:pt x="0" y="6790"/>
                </a:lnTo>
                <a:lnTo>
                  <a:pt x="1074" y="6790"/>
                </a:lnTo>
                <a:lnTo>
                  <a:pt x="1074" y="0"/>
                </a:lnTo>
                <a:lnTo>
                  <a:pt x="499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CustomShape 121"/>
          <p:cNvSpPr/>
          <p:nvPr/>
        </p:nvSpPr>
        <p:spPr>
          <a:xfrm>
            <a:off x="8037000" y="2136960"/>
            <a:ext cx="50760" cy="27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0" y="32"/>
                </a:moveTo>
                <a:lnTo>
                  <a:pt x="64" y="0"/>
                </a:lnTo>
                <a:lnTo>
                  <a:pt x="64" y="64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CustomShape 122"/>
          <p:cNvSpPr/>
          <p:nvPr/>
        </p:nvSpPr>
        <p:spPr>
          <a:xfrm>
            <a:off x="6921360" y="3743280"/>
            <a:ext cx="2113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74" name="CustomShape 123"/>
          <p:cNvSpPr/>
          <p:nvPr/>
        </p:nvSpPr>
        <p:spPr>
          <a:xfrm>
            <a:off x="7481880" y="4160160"/>
            <a:ext cx="1735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275" name="CustomShape 124"/>
          <p:cNvSpPr/>
          <p:nvPr/>
        </p:nvSpPr>
        <p:spPr>
          <a:xfrm>
            <a:off x="7649640" y="3456000"/>
            <a:ext cx="1800" cy="255960"/>
          </a:xfrm>
          <a:custGeom>
            <a:avLst/>
            <a:gdLst/>
            <a:ahLst/>
            <a:rect l="l" t="t" r="r" b="b"/>
            <a:pathLst>
              <a:path w="3" h="584">
                <a:moveTo>
                  <a:pt x="0" y="0"/>
                </a:moveTo>
                <a:lnTo>
                  <a:pt x="3" y="584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125"/>
          <p:cNvSpPr/>
          <p:nvPr/>
        </p:nvSpPr>
        <p:spPr>
          <a:xfrm>
            <a:off x="7628760" y="3683520"/>
            <a:ext cx="47880" cy="28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CustomShape 126"/>
          <p:cNvSpPr/>
          <p:nvPr/>
        </p:nvSpPr>
        <p:spPr>
          <a:xfrm>
            <a:off x="6673680" y="3830040"/>
            <a:ext cx="570960" cy="2160"/>
          </a:xfrm>
          <a:custGeom>
            <a:avLst/>
            <a:gdLst/>
            <a:ahLst/>
            <a:rect l="l" t="t" r="r" b="b"/>
            <a:pathLst>
              <a:path w="736" h="4">
                <a:moveTo>
                  <a:pt x="736" y="0"/>
                </a:moveTo>
                <a:lnTo>
                  <a:pt x="0" y="4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8" name="CustomShape 127"/>
          <p:cNvSpPr/>
          <p:nvPr/>
        </p:nvSpPr>
        <p:spPr>
          <a:xfrm>
            <a:off x="6674040" y="3818160"/>
            <a:ext cx="47880" cy="28440"/>
          </a:xfrm>
          <a:custGeom>
            <a:avLst/>
            <a:gdLst/>
            <a:ahLst/>
            <a:rect l="l" t="t" r="r" b="b"/>
            <a:pathLst>
              <a:path w="64" h="63">
                <a:moveTo>
                  <a:pt x="0" y="32"/>
                </a:moveTo>
                <a:lnTo>
                  <a:pt x="63" y="0"/>
                </a:lnTo>
                <a:lnTo>
                  <a:pt x="64" y="63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128"/>
          <p:cNvSpPr/>
          <p:nvPr/>
        </p:nvSpPr>
        <p:spPr>
          <a:xfrm>
            <a:off x="5695920" y="3830040"/>
            <a:ext cx="291600" cy="720"/>
          </a:xfrm>
          <a:custGeom>
            <a:avLst/>
            <a:gdLst/>
            <a:ahLst/>
            <a:rect l="l" t="t" r="r" b="b"/>
            <a:pathLst>
              <a:path w="376" h="1">
                <a:moveTo>
                  <a:pt x="376" y="1"/>
                </a:moveTo>
                <a:lnTo>
                  <a:pt x="0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CustomShape 129"/>
          <p:cNvSpPr/>
          <p:nvPr/>
        </p:nvSpPr>
        <p:spPr>
          <a:xfrm>
            <a:off x="5696280" y="3817080"/>
            <a:ext cx="50040" cy="27000"/>
          </a:xfrm>
          <a:custGeom>
            <a:avLst/>
            <a:gdLst/>
            <a:ahLst/>
            <a:rect l="l" t="t" r="r" b="b"/>
            <a:pathLst>
              <a:path w="64" h="63">
                <a:moveTo>
                  <a:pt x="0" y="31"/>
                </a:moveTo>
                <a:lnTo>
                  <a:pt x="64" y="0"/>
                </a:lnTo>
                <a:lnTo>
                  <a:pt x="63" y="63"/>
                </a:lnTo>
                <a:lnTo>
                  <a:pt x="0" y="31"/>
                </a:lnTo>
                <a:lnTo>
                  <a:pt x="0" y="31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CustomShape 130"/>
          <p:cNvSpPr/>
          <p:nvPr/>
        </p:nvSpPr>
        <p:spPr>
          <a:xfrm>
            <a:off x="5285160" y="3918240"/>
            <a:ext cx="360" cy="216360"/>
          </a:xfrm>
          <a:custGeom>
            <a:avLst/>
            <a:gdLst/>
            <a:ahLst/>
            <a:rect l="l" t="t" r="r" b="b"/>
            <a:pathLst>
              <a:path w="0" h="496">
                <a:moveTo>
                  <a:pt x="0" y="0"/>
                </a:moveTo>
                <a:lnTo>
                  <a:pt x="0" y="496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CustomShape 131"/>
          <p:cNvSpPr/>
          <p:nvPr/>
        </p:nvSpPr>
        <p:spPr>
          <a:xfrm>
            <a:off x="5259600" y="410760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CustomShape 132"/>
          <p:cNvSpPr/>
          <p:nvPr/>
        </p:nvSpPr>
        <p:spPr>
          <a:xfrm>
            <a:off x="5285160" y="4309920"/>
            <a:ext cx="360" cy="178560"/>
          </a:xfrm>
          <a:custGeom>
            <a:avLst/>
            <a:gdLst/>
            <a:ahLst/>
            <a:rect l="l" t="t" r="r" b="b"/>
            <a:pathLst>
              <a:path w="0" h="408">
                <a:moveTo>
                  <a:pt x="0" y="0"/>
                </a:moveTo>
                <a:lnTo>
                  <a:pt x="0" y="408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CustomShape 133"/>
          <p:cNvSpPr/>
          <p:nvPr/>
        </p:nvSpPr>
        <p:spPr>
          <a:xfrm>
            <a:off x="5259600" y="4461120"/>
            <a:ext cx="50760" cy="27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CustomShape 134"/>
          <p:cNvSpPr/>
          <p:nvPr/>
        </p:nvSpPr>
        <p:spPr>
          <a:xfrm>
            <a:off x="5670720" y="4611240"/>
            <a:ext cx="316800" cy="3240"/>
          </a:xfrm>
          <a:custGeom>
            <a:avLst/>
            <a:gdLst/>
            <a:ahLst/>
            <a:rect l="l" t="t" r="r" b="b"/>
            <a:pathLst>
              <a:path w="408" h="8">
                <a:moveTo>
                  <a:pt x="0" y="8"/>
                </a:moveTo>
                <a:lnTo>
                  <a:pt x="408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CustomShape 135"/>
          <p:cNvSpPr/>
          <p:nvPr/>
        </p:nvSpPr>
        <p:spPr>
          <a:xfrm>
            <a:off x="5939640" y="4597920"/>
            <a:ext cx="47880" cy="2736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0"/>
                </a:moveTo>
                <a:lnTo>
                  <a:pt x="1" y="63"/>
                </a:lnTo>
                <a:lnTo>
                  <a:pt x="0" y="0"/>
                </a:lnTo>
                <a:lnTo>
                  <a:pt x="64" y="30"/>
                </a:lnTo>
                <a:lnTo>
                  <a:pt x="64" y="30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7" name="CustomShape 136"/>
          <p:cNvSpPr/>
          <p:nvPr/>
        </p:nvSpPr>
        <p:spPr>
          <a:xfrm>
            <a:off x="6673680" y="4611240"/>
            <a:ext cx="632520" cy="2160"/>
          </a:xfrm>
          <a:custGeom>
            <a:avLst/>
            <a:gdLst/>
            <a:ahLst/>
            <a:rect l="l" t="t" r="r" b="b"/>
            <a:pathLst>
              <a:path w="816" h="5">
                <a:moveTo>
                  <a:pt x="0" y="0"/>
                </a:moveTo>
                <a:lnTo>
                  <a:pt x="816" y="5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CustomShape 137"/>
          <p:cNvSpPr/>
          <p:nvPr/>
        </p:nvSpPr>
        <p:spPr>
          <a:xfrm>
            <a:off x="7257960" y="4599360"/>
            <a:ext cx="47880" cy="2700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2"/>
                </a:moveTo>
                <a:lnTo>
                  <a:pt x="0" y="63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CustomShape 138"/>
          <p:cNvSpPr/>
          <p:nvPr/>
        </p:nvSpPr>
        <p:spPr>
          <a:xfrm>
            <a:off x="3606480" y="2246400"/>
            <a:ext cx="834120" cy="389160"/>
          </a:xfrm>
          <a:custGeom>
            <a:avLst/>
            <a:gdLst/>
            <a:ahLst/>
            <a:rect l="l" t="t" r="r" b="b"/>
            <a:pathLst>
              <a:path w="1072" h="891">
                <a:moveTo>
                  <a:pt x="0" y="0"/>
                </a:moveTo>
                <a:lnTo>
                  <a:pt x="0" y="445"/>
                </a:lnTo>
                <a:lnTo>
                  <a:pt x="1072" y="445"/>
                </a:lnTo>
                <a:lnTo>
                  <a:pt x="1072" y="891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CustomShape 139"/>
          <p:cNvSpPr/>
          <p:nvPr/>
        </p:nvSpPr>
        <p:spPr>
          <a:xfrm>
            <a:off x="3917520" y="2616840"/>
            <a:ext cx="516240" cy="352080"/>
          </a:xfrm>
          <a:custGeom>
            <a:avLst/>
            <a:gdLst/>
            <a:ahLst/>
            <a:rect l="l" t="t" r="r" b="b"/>
            <a:pathLst>
              <a:path w="664" h="808">
                <a:moveTo>
                  <a:pt x="664" y="0"/>
                </a:moveTo>
                <a:lnTo>
                  <a:pt x="664" y="400"/>
                </a:lnTo>
                <a:lnTo>
                  <a:pt x="0" y="404"/>
                </a:lnTo>
                <a:lnTo>
                  <a:pt x="0" y="808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1" name="CustomShape 140"/>
          <p:cNvSpPr/>
          <p:nvPr/>
        </p:nvSpPr>
        <p:spPr>
          <a:xfrm>
            <a:off x="3891960" y="2941560"/>
            <a:ext cx="48600" cy="27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CustomShape 141"/>
          <p:cNvSpPr/>
          <p:nvPr/>
        </p:nvSpPr>
        <p:spPr>
          <a:xfrm>
            <a:off x="751320" y="2151360"/>
            <a:ext cx="260280" cy="471240"/>
          </a:xfrm>
          <a:custGeom>
            <a:avLst/>
            <a:gdLst/>
            <a:ahLst/>
            <a:rect l="l" t="t" r="r" b="b"/>
            <a:pathLst>
              <a:path w="336" h="1078">
                <a:moveTo>
                  <a:pt x="336" y="0"/>
                </a:moveTo>
                <a:lnTo>
                  <a:pt x="0" y="0"/>
                </a:lnTo>
                <a:lnTo>
                  <a:pt x="0" y="1078"/>
                </a:lnTo>
                <a:lnTo>
                  <a:pt x="200" y="1078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3" name="CustomShape 142"/>
          <p:cNvSpPr/>
          <p:nvPr/>
        </p:nvSpPr>
        <p:spPr>
          <a:xfrm>
            <a:off x="962640" y="2136960"/>
            <a:ext cx="48600" cy="27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ustomShape 143"/>
          <p:cNvSpPr/>
          <p:nvPr/>
        </p:nvSpPr>
        <p:spPr>
          <a:xfrm>
            <a:off x="562680" y="2449080"/>
            <a:ext cx="163080" cy="84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295" name="CustomShape 144"/>
          <p:cNvSpPr/>
          <p:nvPr/>
        </p:nvSpPr>
        <p:spPr>
          <a:xfrm>
            <a:off x="3917880" y="3582360"/>
            <a:ext cx="360" cy="234360"/>
          </a:xfrm>
          <a:custGeom>
            <a:avLst/>
            <a:gdLst/>
            <a:ahLst/>
            <a:rect l="l" t="t" r="r" b="b"/>
            <a:pathLst>
              <a:path w="0" h="536">
                <a:moveTo>
                  <a:pt x="0" y="0"/>
                </a:moveTo>
                <a:lnTo>
                  <a:pt x="0" y="536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6" name="CustomShape 145"/>
          <p:cNvSpPr/>
          <p:nvPr/>
        </p:nvSpPr>
        <p:spPr>
          <a:xfrm>
            <a:off x="3891960" y="3788280"/>
            <a:ext cx="4860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7" name="CustomShape 146"/>
          <p:cNvSpPr/>
          <p:nvPr/>
        </p:nvSpPr>
        <p:spPr>
          <a:xfrm>
            <a:off x="3917880" y="3147840"/>
            <a:ext cx="360" cy="223560"/>
          </a:xfrm>
          <a:custGeom>
            <a:avLst/>
            <a:gdLst/>
            <a:ahLst/>
            <a:rect l="l" t="t" r="r" b="b"/>
            <a:pathLst>
              <a:path w="0" h="509">
                <a:moveTo>
                  <a:pt x="0" y="0"/>
                </a:moveTo>
                <a:lnTo>
                  <a:pt x="0" y="509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CustomShape 147"/>
          <p:cNvSpPr/>
          <p:nvPr/>
        </p:nvSpPr>
        <p:spPr>
          <a:xfrm>
            <a:off x="3891960" y="3343320"/>
            <a:ext cx="48600" cy="28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9" name="CustomShape 148"/>
          <p:cNvSpPr/>
          <p:nvPr/>
        </p:nvSpPr>
        <p:spPr>
          <a:xfrm>
            <a:off x="5198400" y="2969280"/>
            <a:ext cx="683640" cy="1756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0" name="CustomShape 149"/>
          <p:cNvSpPr/>
          <p:nvPr/>
        </p:nvSpPr>
        <p:spPr>
          <a:xfrm>
            <a:off x="5211360" y="3021120"/>
            <a:ext cx="65340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Brighness Detection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301" name="CustomShape 150"/>
          <p:cNvSpPr/>
          <p:nvPr/>
        </p:nvSpPr>
        <p:spPr>
          <a:xfrm>
            <a:off x="3606840" y="2246400"/>
            <a:ext cx="1934280" cy="722520"/>
          </a:xfrm>
          <a:custGeom>
            <a:avLst/>
            <a:gdLst/>
            <a:ahLst/>
            <a:rect l="l" t="t" r="r" b="b"/>
            <a:pathLst>
              <a:path w="2488" h="1653">
                <a:moveTo>
                  <a:pt x="0" y="0"/>
                </a:moveTo>
                <a:lnTo>
                  <a:pt x="0" y="442"/>
                </a:lnTo>
                <a:lnTo>
                  <a:pt x="2488" y="442"/>
                </a:lnTo>
                <a:lnTo>
                  <a:pt x="2488" y="1653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2" name="CustomShape 151"/>
          <p:cNvSpPr/>
          <p:nvPr/>
        </p:nvSpPr>
        <p:spPr>
          <a:xfrm>
            <a:off x="5515920" y="2941560"/>
            <a:ext cx="50760" cy="27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CustomShape 152"/>
          <p:cNvSpPr/>
          <p:nvPr/>
        </p:nvSpPr>
        <p:spPr>
          <a:xfrm>
            <a:off x="468000" y="1353600"/>
            <a:ext cx="5153400" cy="1879560"/>
          </a:xfrm>
          <a:custGeom>
            <a:avLst/>
            <a:gdLst/>
            <a:ahLst/>
            <a:rect l="l" t="t" r="r" b="b"/>
            <a:pathLst>
              <a:path w="6628" h="4298">
                <a:moveTo>
                  <a:pt x="1180" y="4098"/>
                </a:moveTo>
                <a:lnTo>
                  <a:pt x="1180" y="4218"/>
                </a:lnTo>
                <a:cubicBezTo>
                  <a:pt x="1180" y="4271"/>
                  <a:pt x="1153" y="4298"/>
                  <a:pt x="1100" y="4298"/>
                </a:cubicBezTo>
                <a:lnTo>
                  <a:pt x="80" y="4298"/>
                </a:lnTo>
                <a:cubicBezTo>
                  <a:pt x="26" y="4298"/>
                  <a:pt x="0" y="4271"/>
                  <a:pt x="0" y="4218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6628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CustomShape 153"/>
          <p:cNvSpPr/>
          <p:nvPr/>
        </p:nvSpPr>
        <p:spPr>
          <a:xfrm>
            <a:off x="5570640" y="133920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CustomShape 154"/>
          <p:cNvSpPr/>
          <p:nvPr/>
        </p:nvSpPr>
        <p:spPr>
          <a:xfrm>
            <a:off x="92880" y="1353600"/>
            <a:ext cx="5528520" cy="4569120"/>
          </a:xfrm>
          <a:custGeom>
            <a:avLst/>
            <a:gdLst/>
            <a:ahLst/>
            <a:rect l="l" t="t" r="r" b="b"/>
            <a:pathLst>
              <a:path w="7110" h="10448">
                <a:moveTo>
                  <a:pt x="3094" y="10248"/>
                </a:moveTo>
                <a:lnTo>
                  <a:pt x="3094" y="10368"/>
                </a:lnTo>
                <a:cubicBezTo>
                  <a:pt x="3094" y="10421"/>
                  <a:pt x="3067" y="10448"/>
                  <a:pt x="3014" y="10448"/>
                </a:cubicBezTo>
                <a:lnTo>
                  <a:pt x="80" y="10448"/>
                </a:lnTo>
                <a:cubicBezTo>
                  <a:pt x="26" y="10448"/>
                  <a:pt x="0" y="10421"/>
                  <a:pt x="0" y="10368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7110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CustomShape 155"/>
          <p:cNvSpPr/>
          <p:nvPr/>
        </p:nvSpPr>
        <p:spPr>
          <a:xfrm>
            <a:off x="5570640" y="133920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CustomShape 156"/>
          <p:cNvSpPr/>
          <p:nvPr/>
        </p:nvSpPr>
        <p:spPr>
          <a:xfrm>
            <a:off x="5191920" y="5678280"/>
            <a:ext cx="958680" cy="136440"/>
          </a:xfrm>
          <a:custGeom>
            <a:avLst/>
            <a:gdLst/>
            <a:ahLst/>
            <a:rect l="l" t="t" r="r" b="b"/>
            <a:pathLst>
              <a:path w="1232" h="311">
                <a:moveTo>
                  <a:pt x="200" y="311"/>
                </a:moveTo>
                <a:cubicBezTo>
                  <a:pt x="173" y="311"/>
                  <a:pt x="147" y="307"/>
                  <a:pt x="123" y="299"/>
                </a:cubicBezTo>
                <a:cubicBezTo>
                  <a:pt x="98" y="291"/>
                  <a:pt x="77" y="280"/>
                  <a:pt x="58" y="265"/>
                </a:cubicBezTo>
                <a:cubicBezTo>
                  <a:pt x="39" y="250"/>
                  <a:pt x="25" y="234"/>
                  <a:pt x="15" y="215"/>
                </a:cubicBezTo>
                <a:cubicBezTo>
                  <a:pt x="5" y="195"/>
                  <a:pt x="0" y="176"/>
                  <a:pt x="0" y="155"/>
                </a:cubicBezTo>
                <a:cubicBezTo>
                  <a:pt x="0" y="134"/>
                  <a:pt x="5" y="115"/>
                  <a:pt x="15" y="96"/>
                </a:cubicBezTo>
                <a:cubicBezTo>
                  <a:pt x="25" y="76"/>
                  <a:pt x="39" y="60"/>
                  <a:pt x="58" y="45"/>
                </a:cubicBezTo>
                <a:cubicBezTo>
                  <a:pt x="77" y="30"/>
                  <a:pt x="98" y="19"/>
                  <a:pt x="123" y="11"/>
                </a:cubicBezTo>
                <a:cubicBezTo>
                  <a:pt x="147" y="3"/>
                  <a:pt x="173" y="0"/>
                  <a:pt x="200" y="0"/>
                </a:cubicBezTo>
                <a:lnTo>
                  <a:pt x="1032" y="0"/>
                </a:lnTo>
                <a:cubicBezTo>
                  <a:pt x="1058" y="0"/>
                  <a:pt x="1084" y="3"/>
                  <a:pt x="1108" y="11"/>
                </a:cubicBezTo>
                <a:cubicBezTo>
                  <a:pt x="1133" y="19"/>
                  <a:pt x="1154" y="30"/>
                  <a:pt x="1173" y="45"/>
                </a:cubicBezTo>
                <a:cubicBezTo>
                  <a:pt x="1192" y="60"/>
                  <a:pt x="1206" y="76"/>
                  <a:pt x="1216" y="96"/>
                </a:cubicBezTo>
                <a:cubicBezTo>
                  <a:pt x="1226" y="115"/>
                  <a:pt x="1232" y="134"/>
                  <a:pt x="1232" y="155"/>
                </a:cubicBezTo>
                <a:cubicBezTo>
                  <a:pt x="1232" y="176"/>
                  <a:pt x="1226" y="195"/>
                  <a:pt x="1216" y="215"/>
                </a:cubicBezTo>
                <a:cubicBezTo>
                  <a:pt x="1206" y="234"/>
                  <a:pt x="1192" y="250"/>
                  <a:pt x="1173" y="265"/>
                </a:cubicBezTo>
                <a:cubicBezTo>
                  <a:pt x="1154" y="280"/>
                  <a:pt x="1133" y="291"/>
                  <a:pt x="1108" y="299"/>
                </a:cubicBezTo>
                <a:cubicBezTo>
                  <a:pt x="1084" y="307"/>
                  <a:pt x="1058" y="311"/>
                  <a:pt x="1032" y="311"/>
                </a:cubicBezTo>
                <a:lnTo>
                  <a:pt x="200" y="311"/>
                </a:lnTo>
                <a:lnTo>
                  <a:pt x="200" y="311"/>
                </a:lnTo>
                <a:close/>
              </a:path>
            </a:pathLst>
          </a:custGeom>
          <a:solidFill>
            <a:srgbClr val="f54337"/>
          </a:solidFill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CustomShape 157"/>
          <p:cNvSpPr/>
          <p:nvPr/>
        </p:nvSpPr>
        <p:spPr>
          <a:xfrm>
            <a:off x="5285160" y="5715720"/>
            <a:ext cx="77256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309" name="CustomShape 158"/>
          <p:cNvSpPr/>
          <p:nvPr/>
        </p:nvSpPr>
        <p:spPr>
          <a:xfrm>
            <a:off x="5621400" y="1231200"/>
            <a:ext cx="927000" cy="243720"/>
          </a:xfrm>
          <a:custGeom>
            <a:avLst/>
            <a:gdLst/>
            <a:ahLst/>
            <a:rect l="l" t="t" r="r" b="b"/>
            <a:pathLst>
              <a:path w="1192" h="560">
                <a:moveTo>
                  <a:pt x="0" y="280"/>
                </a:moveTo>
                <a:lnTo>
                  <a:pt x="596" y="0"/>
                </a:lnTo>
                <a:lnTo>
                  <a:pt x="1192" y="280"/>
                </a:lnTo>
                <a:lnTo>
                  <a:pt x="596" y="560"/>
                </a:lnTo>
                <a:lnTo>
                  <a:pt x="0" y="280"/>
                </a:lnTo>
                <a:lnTo>
                  <a:pt x="0" y="280"/>
                </a:lnTo>
                <a:close/>
              </a:path>
            </a:pathLst>
          </a:custGeom>
          <a:solidFill>
            <a:srgbClr val="bbdefb"/>
          </a:solidFill>
          <a:ln w="93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CustomShape 159"/>
          <p:cNvSpPr/>
          <p:nvPr/>
        </p:nvSpPr>
        <p:spPr>
          <a:xfrm>
            <a:off x="5806080" y="1315440"/>
            <a:ext cx="50544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system 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311" name="CustomShape 160"/>
          <p:cNvSpPr/>
          <p:nvPr/>
        </p:nvSpPr>
        <p:spPr>
          <a:xfrm>
            <a:off x="317160" y="1353600"/>
            <a:ext cx="5303880" cy="2726280"/>
          </a:xfrm>
          <a:custGeom>
            <a:avLst/>
            <a:gdLst/>
            <a:ahLst/>
            <a:rect l="l" t="t" r="r" b="b"/>
            <a:pathLst>
              <a:path w="6820" h="6234">
                <a:moveTo>
                  <a:pt x="4628" y="6034"/>
                </a:moveTo>
                <a:lnTo>
                  <a:pt x="4628" y="6154"/>
                </a:lnTo>
                <a:cubicBezTo>
                  <a:pt x="4628" y="6207"/>
                  <a:pt x="4602" y="6234"/>
                  <a:pt x="4548" y="6234"/>
                </a:cubicBezTo>
                <a:lnTo>
                  <a:pt x="80" y="6234"/>
                </a:lnTo>
                <a:cubicBezTo>
                  <a:pt x="26" y="6234"/>
                  <a:pt x="0" y="6207"/>
                  <a:pt x="0" y="6154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6820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2" name="CustomShape 161"/>
          <p:cNvSpPr/>
          <p:nvPr/>
        </p:nvSpPr>
        <p:spPr>
          <a:xfrm>
            <a:off x="5570640" y="133920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CustomShape 162"/>
          <p:cNvSpPr/>
          <p:nvPr/>
        </p:nvSpPr>
        <p:spPr>
          <a:xfrm>
            <a:off x="5369760" y="1353600"/>
            <a:ext cx="251640" cy="1615320"/>
          </a:xfrm>
          <a:custGeom>
            <a:avLst/>
            <a:gdLst/>
            <a:ahLst/>
            <a:rect l="l" t="t" r="r" b="b"/>
            <a:pathLst>
              <a:path w="324" h="3696">
                <a:moveTo>
                  <a:pt x="0" y="3696"/>
                </a:move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324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4" name="CustomShape 163"/>
          <p:cNvSpPr/>
          <p:nvPr/>
        </p:nvSpPr>
        <p:spPr>
          <a:xfrm>
            <a:off x="5570640" y="133920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5" name="CustomShape 164"/>
          <p:cNvSpPr/>
          <p:nvPr/>
        </p:nvSpPr>
        <p:spPr>
          <a:xfrm>
            <a:off x="6085080" y="1068840"/>
            <a:ext cx="1800" cy="161640"/>
          </a:xfrm>
          <a:custGeom>
            <a:avLst/>
            <a:gdLst/>
            <a:ahLst/>
            <a:rect l="l" t="t" r="r" b="b"/>
            <a:pathLst>
              <a:path w="4" h="368">
                <a:moveTo>
                  <a:pt x="4" y="0"/>
                </a:moveTo>
                <a:lnTo>
                  <a:pt x="0" y="368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CustomShape 165"/>
          <p:cNvSpPr/>
          <p:nvPr/>
        </p:nvSpPr>
        <p:spPr>
          <a:xfrm>
            <a:off x="6059880" y="1202400"/>
            <a:ext cx="50760" cy="28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7" name="CustomShape 166"/>
          <p:cNvSpPr/>
          <p:nvPr/>
        </p:nvSpPr>
        <p:spPr>
          <a:xfrm>
            <a:off x="5670360" y="1353600"/>
            <a:ext cx="3377880" cy="4323960"/>
          </a:xfrm>
          <a:custGeom>
            <a:avLst/>
            <a:gdLst/>
            <a:ahLst/>
            <a:rect l="l" t="t" r="r" b="b"/>
            <a:pathLst>
              <a:path w="4343" h="9888">
                <a:moveTo>
                  <a:pt x="1128" y="0"/>
                </a:moveTo>
                <a:lnTo>
                  <a:pt x="4263" y="0"/>
                </a:lnTo>
                <a:cubicBezTo>
                  <a:pt x="4316" y="0"/>
                  <a:pt x="4343" y="26"/>
                  <a:pt x="4343" y="80"/>
                </a:cubicBezTo>
                <a:lnTo>
                  <a:pt x="4343" y="9043"/>
                </a:lnTo>
                <a:cubicBezTo>
                  <a:pt x="4343" y="9096"/>
                  <a:pt x="4316" y="9123"/>
                  <a:pt x="4263" y="9123"/>
                </a:cubicBezTo>
                <a:lnTo>
                  <a:pt x="80" y="9123"/>
                </a:lnTo>
                <a:cubicBezTo>
                  <a:pt x="26" y="9123"/>
                  <a:pt x="0" y="9149"/>
                  <a:pt x="0" y="9203"/>
                </a:cubicBezTo>
                <a:lnTo>
                  <a:pt x="0" y="9888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8" name="CustomShape 167"/>
          <p:cNvSpPr/>
          <p:nvPr/>
        </p:nvSpPr>
        <p:spPr>
          <a:xfrm>
            <a:off x="5646960" y="5650560"/>
            <a:ext cx="4860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9" name="CustomShape 168"/>
          <p:cNvSpPr/>
          <p:nvPr/>
        </p:nvSpPr>
        <p:spPr>
          <a:xfrm>
            <a:off x="6087240" y="1604880"/>
            <a:ext cx="194400" cy="84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320" name="CustomShape 169"/>
          <p:cNvSpPr/>
          <p:nvPr/>
        </p:nvSpPr>
        <p:spPr>
          <a:xfrm>
            <a:off x="6703560" y="1283400"/>
            <a:ext cx="162360" cy="84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321" name="CustomShape 170"/>
          <p:cNvSpPr/>
          <p:nvPr/>
        </p:nvSpPr>
        <p:spPr>
          <a:xfrm>
            <a:off x="2808000" y="112320"/>
            <a:ext cx="3887640" cy="85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Rpi Flowchart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4689720" y="864000"/>
            <a:ext cx="1241640" cy="180720"/>
          </a:xfrm>
          <a:custGeom>
            <a:avLst/>
            <a:gdLst/>
            <a:ahLst/>
            <a:rect l="l" t="t" r="r" b="b"/>
            <a:pathLst>
              <a:path w="1232" h="311">
                <a:moveTo>
                  <a:pt x="200" y="311"/>
                </a:moveTo>
                <a:cubicBezTo>
                  <a:pt x="173" y="311"/>
                  <a:pt x="147" y="307"/>
                  <a:pt x="123" y="299"/>
                </a:cubicBezTo>
                <a:cubicBezTo>
                  <a:pt x="98" y="291"/>
                  <a:pt x="77" y="280"/>
                  <a:pt x="58" y="265"/>
                </a:cubicBezTo>
                <a:cubicBezTo>
                  <a:pt x="39" y="250"/>
                  <a:pt x="25" y="234"/>
                  <a:pt x="15" y="215"/>
                </a:cubicBezTo>
                <a:cubicBezTo>
                  <a:pt x="5" y="195"/>
                  <a:pt x="0" y="176"/>
                  <a:pt x="0" y="155"/>
                </a:cubicBezTo>
                <a:cubicBezTo>
                  <a:pt x="0" y="134"/>
                  <a:pt x="5" y="115"/>
                  <a:pt x="15" y="96"/>
                </a:cubicBezTo>
                <a:cubicBezTo>
                  <a:pt x="25" y="76"/>
                  <a:pt x="39" y="60"/>
                  <a:pt x="58" y="45"/>
                </a:cubicBezTo>
                <a:cubicBezTo>
                  <a:pt x="77" y="30"/>
                  <a:pt x="98" y="19"/>
                  <a:pt x="123" y="11"/>
                </a:cubicBezTo>
                <a:cubicBezTo>
                  <a:pt x="147" y="3"/>
                  <a:pt x="173" y="0"/>
                  <a:pt x="200" y="0"/>
                </a:cubicBezTo>
                <a:lnTo>
                  <a:pt x="1032" y="0"/>
                </a:lnTo>
                <a:cubicBezTo>
                  <a:pt x="1058" y="0"/>
                  <a:pt x="1084" y="3"/>
                  <a:pt x="1108" y="11"/>
                </a:cubicBezTo>
                <a:cubicBezTo>
                  <a:pt x="1133" y="19"/>
                  <a:pt x="1154" y="30"/>
                  <a:pt x="1173" y="45"/>
                </a:cubicBezTo>
                <a:cubicBezTo>
                  <a:pt x="1192" y="60"/>
                  <a:pt x="1206" y="76"/>
                  <a:pt x="1216" y="96"/>
                </a:cubicBezTo>
                <a:cubicBezTo>
                  <a:pt x="1226" y="115"/>
                  <a:pt x="1232" y="134"/>
                  <a:pt x="1232" y="155"/>
                </a:cubicBezTo>
                <a:cubicBezTo>
                  <a:pt x="1232" y="176"/>
                  <a:pt x="1226" y="195"/>
                  <a:pt x="1216" y="215"/>
                </a:cubicBezTo>
                <a:cubicBezTo>
                  <a:pt x="1206" y="234"/>
                  <a:pt x="1192" y="250"/>
                  <a:pt x="1173" y="265"/>
                </a:cubicBezTo>
                <a:cubicBezTo>
                  <a:pt x="1154" y="280"/>
                  <a:pt x="1133" y="291"/>
                  <a:pt x="1108" y="299"/>
                </a:cubicBezTo>
                <a:cubicBezTo>
                  <a:pt x="1084" y="307"/>
                  <a:pt x="1058" y="311"/>
                  <a:pt x="1032" y="311"/>
                </a:cubicBezTo>
                <a:lnTo>
                  <a:pt x="200" y="311"/>
                </a:lnTo>
                <a:lnTo>
                  <a:pt x="200" y="311"/>
                </a:lnTo>
                <a:close/>
              </a:path>
            </a:pathLst>
          </a:custGeom>
          <a:solidFill>
            <a:srgbClr val="8bc34a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3" name="CustomShape 2"/>
          <p:cNvSpPr/>
          <p:nvPr/>
        </p:nvSpPr>
        <p:spPr>
          <a:xfrm>
            <a:off x="4809240" y="909000"/>
            <a:ext cx="100224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6860520" y="2144880"/>
            <a:ext cx="1179720" cy="209520"/>
          </a:xfrm>
          <a:custGeom>
            <a:avLst/>
            <a:gdLst/>
            <a:ahLst/>
            <a:rect l="l" t="t" r="r" b="b"/>
            <a:pathLst>
              <a:path w="1168" h="360">
                <a:moveTo>
                  <a:pt x="1168" y="0"/>
                </a:moveTo>
                <a:lnTo>
                  <a:pt x="1032" y="360"/>
                </a:lnTo>
                <a:lnTo>
                  <a:pt x="0" y="360"/>
                </a:lnTo>
                <a:lnTo>
                  <a:pt x="136" y="0"/>
                </a:lnTo>
                <a:lnTo>
                  <a:pt x="1168" y="0"/>
                </a:lnTo>
                <a:lnTo>
                  <a:pt x="1168" y="0"/>
                </a:lnTo>
                <a:close/>
              </a:path>
            </a:pathLst>
          </a:custGeom>
          <a:solidFill>
            <a:srgbClr val="d1c4e9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5" name="CustomShape 4"/>
          <p:cNvSpPr/>
          <p:nvPr/>
        </p:nvSpPr>
        <p:spPr>
          <a:xfrm>
            <a:off x="6998400" y="2198520"/>
            <a:ext cx="90468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take input from mic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26" name="CustomShape 5"/>
          <p:cNvSpPr/>
          <p:nvPr/>
        </p:nvSpPr>
        <p:spPr>
          <a:xfrm>
            <a:off x="7006320" y="2752920"/>
            <a:ext cx="888480" cy="2350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7" name="CustomShape 6"/>
          <p:cNvSpPr/>
          <p:nvPr/>
        </p:nvSpPr>
        <p:spPr>
          <a:xfrm>
            <a:off x="7022520" y="2764440"/>
            <a:ext cx="850680" cy="206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convert audio data into text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28" name="CustomShape 7"/>
          <p:cNvSpPr/>
          <p:nvPr/>
        </p:nvSpPr>
        <p:spPr>
          <a:xfrm>
            <a:off x="7450560" y="2355120"/>
            <a:ext cx="360" cy="397800"/>
          </a:xfrm>
          <a:custGeom>
            <a:avLst/>
            <a:gdLst/>
            <a:ahLst/>
            <a:rect l="l" t="t" r="r" b="b"/>
            <a:pathLst>
              <a:path w="0" h="680">
                <a:moveTo>
                  <a:pt x="0" y="0"/>
                </a:moveTo>
                <a:lnTo>
                  <a:pt x="0" y="680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CustomShape 8"/>
          <p:cNvSpPr/>
          <p:nvPr/>
        </p:nvSpPr>
        <p:spPr>
          <a:xfrm>
            <a:off x="7418880" y="2715120"/>
            <a:ext cx="63720" cy="378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CustomShape 9"/>
          <p:cNvSpPr/>
          <p:nvPr/>
        </p:nvSpPr>
        <p:spPr>
          <a:xfrm>
            <a:off x="7006320" y="3304800"/>
            <a:ext cx="888480" cy="2350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CustomShape 10"/>
          <p:cNvSpPr/>
          <p:nvPr/>
        </p:nvSpPr>
        <p:spPr>
          <a:xfrm>
            <a:off x="7022160" y="3316320"/>
            <a:ext cx="851040" cy="206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Natural language understanding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32" name="CustomShape 11"/>
          <p:cNvSpPr/>
          <p:nvPr/>
        </p:nvSpPr>
        <p:spPr>
          <a:xfrm>
            <a:off x="7006320" y="5399640"/>
            <a:ext cx="888480" cy="282600"/>
          </a:xfrm>
          <a:custGeom>
            <a:avLst/>
            <a:gdLst/>
            <a:ahLst/>
            <a:rect l="l" t="t" r="r" b="b"/>
            <a:pathLst>
              <a:path w="880" h="482">
                <a:moveTo>
                  <a:pt x="0" y="0"/>
                </a:moveTo>
                <a:lnTo>
                  <a:pt x="880" y="0"/>
                </a:lnTo>
                <a:lnTo>
                  <a:pt x="880" y="482"/>
                </a:lnTo>
                <a:lnTo>
                  <a:pt x="0" y="48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CustomShape 12"/>
          <p:cNvSpPr/>
          <p:nvPr/>
        </p:nvSpPr>
        <p:spPr>
          <a:xfrm>
            <a:off x="7022160" y="5434200"/>
            <a:ext cx="851040" cy="206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Natural language generation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34" name="CustomShape 13"/>
          <p:cNvSpPr/>
          <p:nvPr/>
        </p:nvSpPr>
        <p:spPr>
          <a:xfrm>
            <a:off x="7450560" y="2986560"/>
            <a:ext cx="360" cy="316800"/>
          </a:xfrm>
          <a:custGeom>
            <a:avLst/>
            <a:gdLst/>
            <a:ahLst/>
            <a:rect l="l" t="t" r="r" b="b"/>
            <a:pathLst>
              <a:path w="0" h="541">
                <a:moveTo>
                  <a:pt x="0" y="0"/>
                </a:moveTo>
                <a:lnTo>
                  <a:pt x="0" y="541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CustomShape 14"/>
          <p:cNvSpPr/>
          <p:nvPr/>
        </p:nvSpPr>
        <p:spPr>
          <a:xfrm>
            <a:off x="7418880" y="3266640"/>
            <a:ext cx="6372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CustomShape 15"/>
          <p:cNvSpPr/>
          <p:nvPr/>
        </p:nvSpPr>
        <p:spPr>
          <a:xfrm>
            <a:off x="7450560" y="3539160"/>
            <a:ext cx="360" cy="222480"/>
          </a:xfrm>
          <a:custGeom>
            <a:avLst/>
            <a:gdLst/>
            <a:ahLst/>
            <a:rect l="l" t="t" r="r" b="b"/>
            <a:pathLst>
              <a:path w="0" h="381">
                <a:moveTo>
                  <a:pt x="0" y="0"/>
                </a:moveTo>
                <a:lnTo>
                  <a:pt x="0" y="381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7" name="CustomShape 16"/>
          <p:cNvSpPr/>
          <p:nvPr/>
        </p:nvSpPr>
        <p:spPr>
          <a:xfrm>
            <a:off x="7418880" y="3724920"/>
            <a:ext cx="63720" cy="36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CustomShape 17"/>
          <p:cNvSpPr/>
          <p:nvPr/>
        </p:nvSpPr>
        <p:spPr>
          <a:xfrm>
            <a:off x="7006320" y="3762720"/>
            <a:ext cx="888480" cy="234000"/>
          </a:xfrm>
          <a:custGeom>
            <a:avLst/>
            <a:gdLst/>
            <a:ahLst/>
            <a:rect l="l" t="t" r="r" b="b"/>
            <a:pathLst>
              <a:path w="880" h="399">
                <a:moveTo>
                  <a:pt x="0" y="0"/>
                </a:moveTo>
                <a:lnTo>
                  <a:pt x="880" y="0"/>
                </a:lnTo>
                <a:lnTo>
                  <a:pt x="880" y="399"/>
                </a:lnTo>
                <a:lnTo>
                  <a:pt x="0" y="399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9" name="CustomShape 18"/>
          <p:cNvSpPr/>
          <p:nvPr/>
        </p:nvSpPr>
        <p:spPr>
          <a:xfrm>
            <a:off x="7141320" y="3762720"/>
            <a:ext cx="360" cy="234000"/>
          </a:xfrm>
          <a:custGeom>
            <a:avLst/>
            <a:gdLst/>
            <a:ahLst/>
            <a:rect l="l" t="t" r="r" b="b"/>
            <a:pathLst>
              <a:path w="0" h="399">
                <a:moveTo>
                  <a:pt x="0" y="399"/>
                </a:moveTo>
                <a:lnTo>
                  <a:pt x="0" y="0"/>
                </a:lnTo>
              </a:path>
            </a:pathLst>
          </a:custGeom>
          <a:noFill/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CustomShape 19"/>
          <p:cNvSpPr/>
          <p:nvPr/>
        </p:nvSpPr>
        <p:spPr>
          <a:xfrm>
            <a:off x="7761600" y="3762720"/>
            <a:ext cx="360" cy="234000"/>
          </a:xfrm>
          <a:custGeom>
            <a:avLst/>
            <a:gdLst/>
            <a:ahLst/>
            <a:rect l="l" t="t" r="r" b="b"/>
            <a:pathLst>
              <a:path w="0" h="399">
                <a:moveTo>
                  <a:pt x="0" y="399"/>
                </a:moveTo>
                <a:lnTo>
                  <a:pt x="0" y="0"/>
                </a:lnTo>
              </a:path>
            </a:pathLst>
          </a:custGeom>
          <a:noFill/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20"/>
          <p:cNvSpPr/>
          <p:nvPr/>
        </p:nvSpPr>
        <p:spPr>
          <a:xfrm>
            <a:off x="7143840" y="3776760"/>
            <a:ext cx="613800" cy="206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emotion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42" name="CustomShape 21"/>
          <p:cNvSpPr/>
          <p:nvPr/>
        </p:nvSpPr>
        <p:spPr>
          <a:xfrm>
            <a:off x="6926040" y="4338000"/>
            <a:ext cx="1056240" cy="313560"/>
          </a:xfrm>
          <a:custGeom>
            <a:avLst/>
            <a:gdLst/>
            <a:ahLst/>
            <a:rect l="l" t="t" r="r" b="b"/>
            <a:pathLst>
              <a:path w="1047" h="537">
                <a:moveTo>
                  <a:pt x="0" y="268"/>
                </a:moveTo>
                <a:lnTo>
                  <a:pt x="523" y="0"/>
                </a:lnTo>
                <a:lnTo>
                  <a:pt x="1047" y="268"/>
                </a:lnTo>
                <a:lnTo>
                  <a:pt x="523" y="537"/>
                </a:lnTo>
                <a:lnTo>
                  <a:pt x="0" y="268"/>
                </a:lnTo>
                <a:lnTo>
                  <a:pt x="0" y="268"/>
                </a:lnTo>
                <a:close/>
              </a:path>
            </a:pathLst>
          </a:custGeom>
          <a:solidFill>
            <a:srgbClr val="bbdefb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22"/>
          <p:cNvSpPr/>
          <p:nvPr/>
        </p:nvSpPr>
        <p:spPr>
          <a:xfrm>
            <a:off x="7135560" y="4438080"/>
            <a:ext cx="57600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Query ?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44" name="CustomShape 23"/>
          <p:cNvSpPr/>
          <p:nvPr/>
        </p:nvSpPr>
        <p:spPr>
          <a:xfrm>
            <a:off x="5293800" y="4380480"/>
            <a:ext cx="888480" cy="2350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5" name="CustomShape 24"/>
          <p:cNvSpPr/>
          <p:nvPr/>
        </p:nvSpPr>
        <p:spPr>
          <a:xfrm>
            <a:off x="5309640" y="4392000"/>
            <a:ext cx="850680" cy="206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Removing Stop</a:t>
            </a:r>
            <a:endParaRPr b="0" lang="en-IN" sz="6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words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46" name="CustomShape 25"/>
          <p:cNvSpPr/>
          <p:nvPr/>
        </p:nvSpPr>
        <p:spPr>
          <a:xfrm>
            <a:off x="3848400" y="4380480"/>
            <a:ext cx="1066320" cy="234000"/>
          </a:xfrm>
          <a:custGeom>
            <a:avLst/>
            <a:gdLst/>
            <a:ahLst/>
            <a:rect l="l" t="t" r="r" b="b"/>
            <a:pathLst>
              <a:path w="1056" h="400">
                <a:moveTo>
                  <a:pt x="0" y="0"/>
                </a:moveTo>
                <a:lnTo>
                  <a:pt x="1056" y="0"/>
                </a:lnTo>
                <a:lnTo>
                  <a:pt x="1056" y="400"/>
                </a:lnTo>
                <a:lnTo>
                  <a:pt x="0" y="4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CustomShape 26"/>
          <p:cNvSpPr/>
          <p:nvPr/>
        </p:nvSpPr>
        <p:spPr>
          <a:xfrm>
            <a:off x="3868560" y="4442760"/>
            <a:ext cx="102060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Stemming 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48" name="CustomShape 27"/>
          <p:cNvSpPr/>
          <p:nvPr/>
        </p:nvSpPr>
        <p:spPr>
          <a:xfrm>
            <a:off x="3880440" y="4904640"/>
            <a:ext cx="1002240" cy="232560"/>
          </a:xfrm>
          <a:custGeom>
            <a:avLst/>
            <a:gdLst/>
            <a:ahLst/>
            <a:rect l="l" t="t" r="r" b="b"/>
            <a:pathLst>
              <a:path w="992" h="400">
                <a:moveTo>
                  <a:pt x="0" y="0"/>
                </a:moveTo>
                <a:lnTo>
                  <a:pt x="992" y="0"/>
                </a:lnTo>
                <a:lnTo>
                  <a:pt x="992" y="400"/>
                </a:lnTo>
                <a:lnTo>
                  <a:pt x="0" y="4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ustomShape 28"/>
          <p:cNvSpPr/>
          <p:nvPr/>
        </p:nvSpPr>
        <p:spPr>
          <a:xfrm>
            <a:off x="3898080" y="4966920"/>
            <a:ext cx="95868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Spell check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50" name="CustomShape 29"/>
          <p:cNvSpPr/>
          <p:nvPr/>
        </p:nvSpPr>
        <p:spPr>
          <a:xfrm>
            <a:off x="3880440" y="5376600"/>
            <a:ext cx="1002240" cy="331560"/>
          </a:xfrm>
          <a:custGeom>
            <a:avLst/>
            <a:gdLst/>
            <a:ahLst/>
            <a:rect l="l" t="t" r="r" b="b"/>
            <a:pathLst>
              <a:path w="992" h="568">
                <a:moveTo>
                  <a:pt x="0" y="0"/>
                </a:moveTo>
                <a:lnTo>
                  <a:pt x="992" y="0"/>
                </a:lnTo>
                <a:lnTo>
                  <a:pt x="992" y="568"/>
                </a:lnTo>
                <a:lnTo>
                  <a:pt x="0" y="56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30"/>
          <p:cNvSpPr/>
          <p:nvPr/>
        </p:nvSpPr>
        <p:spPr>
          <a:xfrm>
            <a:off x="3898080" y="5383800"/>
            <a:ext cx="958680" cy="30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Matching the words with the tags in the </a:t>
            </a:r>
            <a:endParaRPr b="0" lang="en-IN" sz="6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Database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52" name="CustomShape 31"/>
          <p:cNvSpPr/>
          <p:nvPr/>
        </p:nvSpPr>
        <p:spPr>
          <a:xfrm>
            <a:off x="5293800" y="5371920"/>
            <a:ext cx="888480" cy="331920"/>
          </a:xfrm>
          <a:custGeom>
            <a:avLst/>
            <a:gdLst/>
            <a:ahLst/>
            <a:rect l="l" t="t" r="r" b="b"/>
            <a:pathLst>
              <a:path w="880" h="568">
                <a:moveTo>
                  <a:pt x="0" y="0"/>
                </a:moveTo>
                <a:lnTo>
                  <a:pt x="880" y="0"/>
                </a:lnTo>
                <a:lnTo>
                  <a:pt x="880" y="568"/>
                </a:lnTo>
                <a:lnTo>
                  <a:pt x="0" y="56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3" name="CustomShape 32"/>
          <p:cNvSpPr/>
          <p:nvPr/>
        </p:nvSpPr>
        <p:spPr>
          <a:xfrm>
            <a:off x="5309280" y="5430240"/>
            <a:ext cx="851040" cy="206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Getting the products which match the tags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54" name="CustomShape 33"/>
          <p:cNvSpPr/>
          <p:nvPr/>
        </p:nvSpPr>
        <p:spPr>
          <a:xfrm>
            <a:off x="7450920" y="4651560"/>
            <a:ext cx="3960" cy="747720"/>
          </a:xfrm>
          <a:custGeom>
            <a:avLst/>
            <a:gdLst/>
            <a:ahLst/>
            <a:rect l="l" t="t" r="r" b="b"/>
            <a:pathLst>
              <a:path w="3" h="1278">
                <a:moveTo>
                  <a:pt x="3" y="0"/>
                </a:moveTo>
                <a:lnTo>
                  <a:pt x="0" y="1278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CustomShape 34"/>
          <p:cNvSpPr/>
          <p:nvPr/>
        </p:nvSpPr>
        <p:spPr>
          <a:xfrm>
            <a:off x="7418880" y="5361480"/>
            <a:ext cx="65520" cy="378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1" y="64"/>
                </a:moveTo>
                <a:lnTo>
                  <a:pt x="0" y="0"/>
                </a:lnTo>
                <a:lnTo>
                  <a:pt x="64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6" name="CustomShape 35"/>
          <p:cNvSpPr/>
          <p:nvPr/>
        </p:nvSpPr>
        <p:spPr>
          <a:xfrm>
            <a:off x="7006320" y="5866920"/>
            <a:ext cx="888480" cy="23544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7" name="CustomShape 36"/>
          <p:cNvSpPr/>
          <p:nvPr/>
        </p:nvSpPr>
        <p:spPr>
          <a:xfrm>
            <a:off x="7022520" y="5930640"/>
            <a:ext cx="85068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Speak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58" name="CustomShape 37"/>
          <p:cNvSpPr/>
          <p:nvPr/>
        </p:nvSpPr>
        <p:spPr>
          <a:xfrm>
            <a:off x="7450560" y="5680080"/>
            <a:ext cx="360" cy="185400"/>
          </a:xfrm>
          <a:custGeom>
            <a:avLst/>
            <a:gdLst/>
            <a:ahLst/>
            <a:rect l="l" t="t" r="r" b="b"/>
            <a:pathLst>
              <a:path w="0" h="317">
                <a:moveTo>
                  <a:pt x="0" y="0"/>
                </a:moveTo>
                <a:lnTo>
                  <a:pt x="0" y="317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CustomShape 38"/>
          <p:cNvSpPr/>
          <p:nvPr/>
        </p:nvSpPr>
        <p:spPr>
          <a:xfrm>
            <a:off x="7418880" y="5828760"/>
            <a:ext cx="6372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CustomShape 39"/>
          <p:cNvSpPr/>
          <p:nvPr/>
        </p:nvSpPr>
        <p:spPr>
          <a:xfrm>
            <a:off x="7450560" y="2247120"/>
            <a:ext cx="1086120" cy="3969000"/>
          </a:xfrm>
          <a:custGeom>
            <a:avLst/>
            <a:gdLst/>
            <a:ahLst/>
            <a:rect l="l" t="t" r="r" b="b"/>
            <a:pathLst>
              <a:path w="1074" h="6790">
                <a:moveTo>
                  <a:pt x="0" y="6590"/>
                </a:moveTo>
                <a:lnTo>
                  <a:pt x="0" y="6790"/>
                </a:lnTo>
                <a:lnTo>
                  <a:pt x="1074" y="6790"/>
                </a:lnTo>
                <a:lnTo>
                  <a:pt x="1074" y="0"/>
                </a:lnTo>
                <a:lnTo>
                  <a:pt x="499" y="0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CustomShape 40"/>
          <p:cNvSpPr/>
          <p:nvPr/>
        </p:nvSpPr>
        <p:spPr>
          <a:xfrm>
            <a:off x="7955280" y="2229120"/>
            <a:ext cx="6336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0" y="32"/>
                </a:moveTo>
                <a:lnTo>
                  <a:pt x="64" y="0"/>
                </a:lnTo>
                <a:lnTo>
                  <a:pt x="64" y="64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CustomShape 41"/>
          <p:cNvSpPr/>
          <p:nvPr/>
        </p:nvSpPr>
        <p:spPr>
          <a:xfrm>
            <a:off x="6505920" y="4380120"/>
            <a:ext cx="27432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63" name="CustomShape 42"/>
          <p:cNvSpPr/>
          <p:nvPr/>
        </p:nvSpPr>
        <p:spPr>
          <a:xfrm>
            <a:off x="7233480" y="4936680"/>
            <a:ext cx="22500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64" name="CustomShape 43"/>
          <p:cNvSpPr/>
          <p:nvPr/>
        </p:nvSpPr>
        <p:spPr>
          <a:xfrm>
            <a:off x="7450920" y="3997080"/>
            <a:ext cx="3960" cy="340200"/>
          </a:xfrm>
          <a:custGeom>
            <a:avLst/>
            <a:gdLst/>
            <a:ahLst/>
            <a:rect l="l" t="t" r="r" b="b"/>
            <a:pathLst>
              <a:path w="3" h="584">
                <a:moveTo>
                  <a:pt x="0" y="0"/>
                </a:moveTo>
                <a:lnTo>
                  <a:pt x="3" y="584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5" name="CustomShape 44"/>
          <p:cNvSpPr/>
          <p:nvPr/>
        </p:nvSpPr>
        <p:spPr>
          <a:xfrm>
            <a:off x="7422480" y="4300560"/>
            <a:ext cx="63360" cy="3672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6" name="CustomShape 45"/>
          <p:cNvSpPr/>
          <p:nvPr/>
        </p:nvSpPr>
        <p:spPr>
          <a:xfrm>
            <a:off x="6183000" y="4497120"/>
            <a:ext cx="743040" cy="3240"/>
          </a:xfrm>
          <a:custGeom>
            <a:avLst/>
            <a:gdLst/>
            <a:ahLst/>
            <a:rect l="l" t="t" r="r" b="b"/>
            <a:pathLst>
              <a:path w="736" h="4">
                <a:moveTo>
                  <a:pt x="736" y="0"/>
                </a:moveTo>
                <a:lnTo>
                  <a:pt x="0" y="4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CustomShape 46"/>
          <p:cNvSpPr/>
          <p:nvPr/>
        </p:nvSpPr>
        <p:spPr>
          <a:xfrm>
            <a:off x="6182640" y="4480920"/>
            <a:ext cx="65520" cy="37800"/>
          </a:xfrm>
          <a:custGeom>
            <a:avLst/>
            <a:gdLst/>
            <a:ahLst/>
            <a:rect l="l" t="t" r="r" b="b"/>
            <a:pathLst>
              <a:path w="64" h="63">
                <a:moveTo>
                  <a:pt x="0" y="32"/>
                </a:moveTo>
                <a:lnTo>
                  <a:pt x="63" y="0"/>
                </a:lnTo>
                <a:lnTo>
                  <a:pt x="64" y="63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8" name="CustomShape 47"/>
          <p:cNvSpPr/>
          <p:nvPr/>
        </p:nvSpPr>
        <p:spPr>
          <a:xfrm>
            <a:off x="4914720" y="4497120"/>
            <a:ext cx="378720" cy="720"/>
          </a:xfrm>
          <a:custGeom>
            <a:avLst/>
            <a:gdLst/>
            <a:ahLst/>
            <a:rect l="l" t="t" r="r" b="b"/>
            <a:pathLst>
              <a:path w="376" h="1">
                <a:moveTo>
                  <a:pt x="376" y="1"/>
                </a:moveTo>
                <a:lnTo>
                  <a:pt x="0" y="0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CustomShape 48"/>
          <p:cNvSpPr/>
          <p:nvPr/>
        </p:nvSpPr>
        <p:spPr>
          <a:xfrm>
            <a:off x="4914720" y="4478400"/>
            <a:ext cx="63360" cy="37800"/>
          </a:xfrm>
          <a:custGeom>
            <a:avLst/>
            <a:gdLst/>
            <a:ahLst/>
            <a:rect l="l" t="t" r="r" b="b"/>
            <a:pathLst>
              <a:path w="64" h="63">
                <a:moveTo>
                  <a:pt x="0" y="31"/>
                </a:moveTo>
                <a:lnTo>
                  <a:pt x="64" y="0"/>
                </a:lnTo>
                <a:lnTo>
                  <a:pt x="63" y="63"/>
                </a:lnTo>
                <a:lnTo>
                  <a:pt x="0" y="31"/>
                </a:lnTo>
                <a:lnTo>
                  <a:pt x="0" y="31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0" name="CustomShape 49"/>
          <p:cNvSpPr/>
          <p:nvPr/>
        </p:nvSpPr>
        <p:spPr>
          <a:xfrm>
            <a:off x="4382280" y="4614840"/>
            <a:ext cx="360" cy="289440"/>
          </a:xfrm>
          <a:custGeom>
            <a:avLst/>
            <a:gdLst/>
            <a:ahLst/>
            <a:rect l="l" t="t" r="r" b="b"/>
            <a:pathLst>
              <a:path w="0" h="496">
                <a:moveTo>
                  <a:pt x="0" y="0"/>
                </a:moveTo>
                <a:lnTo>
                  <a:pt x="0" y="496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1" name="CustomShape 50"/>
          <p:cNvSpPr/>
          <p:nvPr/>
        </p:nvSpPr>
        <p:spPr>
          <a:xfrm>
            <a:off x="4348440" y="4866120"/>
            <a:ext cx="65880" cy="381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2" name="CustomShape 51"/>
          <p:cNvSpPr/>
          <p:nvPr/>
        </p:nvSpPr>
        <p:spPr>
          <a:xfrm>
            <a:off x="4382280" y="5137560"/>
            <a:ext cx="360" cy="238680"/>
          </a:xfrm>
          <a:custGeom>
            <a:avLst/>
            <a:gdLst/>
            <a:ahLst/>
            <a:rect l="l" t="t" r="r" b="b"/>
            <a:pathLst>
              <a:path w="0" h="408">
                <a:moveTo>
                  <a:pt x="0" y="0"/>
                </a:moveTo>
                <a:lnTo>
                  <a:pt x="0" y="408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3" name="CustomShape 52"/>
          <p:cNvSpPr/>
          <p:nvPr/>
        </p:nvSpPr>
        <p:spPr>
          <a:xfrm>
            <a:off x="4348440" y="5339520"/>
            <a:ext cx="6588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4" name="CustomShape 53"/>
          <p:cNvSpPr/>
          <p:nvPr/>
        </p:nvSpPr>
        <p:spPr>
          <a:xfrm>
            <a:off x="4883040" y="5540040"/>
            <a:ext cx="410400" cy="4680"/>
          </a:xfrm>
          <a:custGeom>
            <a:avLst/>
            <a:gdLst/>
            <a:ahLst/>
            <a:rect l="l" t="t" r="r" b="b"/>
            <a:pathLst>
              <a:path w="408" h="8">
                <a:moveTo>
                  <a:pt x="0" y="8"/>
                </a:moveTo>
                <a:lnTo>
                  <a:pt x="408" y="0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5" name="CustomShape 54"/>
          <p:cNvSpPr/>
          <p:nvPr/>
        </p:nvSpPr>
        <p:spPr>
          <a:xfrm>
            <a:off x="5230080" y="5522040"/>
            <a:ext cx="63360" cy="3744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0"/>
                </a:moveTo>
                <a:lnTo>
                  <a:pt x="1" y="63"/>
                </a:lnTo>
                <a:lnTo>
                  <a:pt x="0" y="0"/>
                </a:lnTo>
                <a:lnTo>
                  <a:pt x="64" y="30"/>
                </a:lnTo>
                <a:lnTo>
                  <a:pt x="64" y="30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6" name="CustomShape 55"/>
          <p:cNvSpPr/>
          <p:nvPr/>
        </p:nvSpPr>
        <p:spPr>
          <a:xfrm>
            <a:off x="6182640" y="5540040"/>
            <a:ext cx="823320" cy="2160"/>
          </a:xfrm>
          <a:custGeom>
            <a:avLst/>
            <a:gdLst/>
            <a:ahLst/>
            <a:rect l="l" t="t" r="r" b="b"/>
            <a:pathLst>
              <a:path w="816" h="5">
                <a:moveTo>
                  <a:pt x="0" y="0"/>
                </a:moveTo>
                <a:lnTo>
                  <a:pt x="816" y="5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CustomShape 56"/>
          <p:cNvSpPr/>
          <p:nvPr/>
        </p:nvSpPr>
        <p:spPr>
          <a:xfrm>
            <a:off x="6942240" y="5524200"/>
            <a:ext cx="63720" cy="3636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2"/>
                </a:moveTo>
                <a:lnTo>
                  <a:pt x="0" y="63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CustomShape 57"/>
          <p:cNvSpPr/>
          <p:nvPr/>
        </p:nvSpPr>
        <p:spPr>
          <a:xfrm>
            <a:off x="3895920" y="2814120"/>
            <a:ext cx="1180080" cy="209880"/>
          </a:xfrm>
          <a:custGeom>
            <a:avLst/>
            <a:gdLst/>
            <a:ahLst/>
            <a:rect l="l" t="t" r="r" b="b"/>
            <a:pathLst>
              <a:path w="1168" h="360">
                <a:moveTo>
                  <a:pt x="1168" y="0"/>
                </a:moveTo>
                <a:lnTo>
                  <a:pt x="1032" y="360"/>
                </a:lnTo>
                <a:lnTo>
                  <a:pt x="0" y="360"/>
                </a:lnTo>
                <a:lnTo>
                  <a:pt x="136" y="0"/>
                </a:lnTo>
                <a:lnTo>
                  <a:pt x="1168" y="0"/>
                </a:lnTo>
                <a:lnTo>
                  <a:pt x="1168" y="0"/>
                </a:lnTo>
                <a:close/>
              </a:path>
            </a:pathLst>
          </a:custGeom>
          <a:solidFill>
            <a:srgbClr val="d1c4e9"/>
          </a:solidFill>
          <a:ln w="12960">
            <a:solidFill>
              <a:srgbClr val="61616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58"/>
          <p:cNvSpPr/>
          <p:nvPr/>
        </p:nvSpPr>
        <p:spPr>
          <a:xfrm>
            <a:off x="4033800" y="2869920"/>
            <a:ext cx="90504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take input from camera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80" name="CustomShape 59"/>
          <p:cNvSpPr/>
          <p:nvPr/>
        </p:nvSpPr>
        <p:spPr>
          <a:xfrm>
            <a:off x="4041360" y="3421080"/>
            <a:ext cx="888840" cy="249120"/>
          </a:xfrm>
          <a:custGeom>
            <a:avLst/>
            <a:gdLst/>
            <a:ahLst/>
            <a:rect l="l" t="t" r="r" b="b"/>
            <a:pathLst>
              <a:path w="880" h="426">
                <a:moveTo>
                  <a:pt x="0" y="0"/>
                </a:moveTo>
                <a:lnTo>
                  <a:pt x="880" y="0"/>
                </a:lnTo>
                <a:lnTo>
                  <a:pt x="880" y="426"/>
                </a:lnTo>
                <a:lnTo>
                  <a:pt x="0" y="42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CustomShape 60"/>
          <p:cNvSpPr/>
          <p:nvPr/>
        </p:nvSpPr>
        <p:spPr>
          <a:xfrm>
            <a:off x="4057920" y="3492000"/>
            <a:ext cx="85104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dived into frames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82" name="CustomShape 61"/>
          <p:cNvSpPr/>
          <p:nvPr/>
        </p:nvSpPr>
        <p:spPr>
          <a:xfrm>
            <a:off x="4486680" y="3024360"/>
            <a:ext cx="3600" cy="396720"/>
          </a:xfrm>
          <a:custGeom>
            <a:avLst/>
            <a:gdLst/>
            <a:ahLst/>
            <a:rect l="l" t="t" r="r" b="b"/>
            <a:pathLst>
              <a:path w="4" h="680">
                <a:moveTo>
                  <a:pt x="4" y="0"/>
                </a:moveTo>
                <a:lnTo>
                  <a:pt x="0" y="680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3" name="CustomShape 62"/>
          <p:cNvSpPr/>
          <p:nvPr/>
        </p:nvSpPr>
        <p:spPr>
          <a:xfrm>
            <a:off x="4454280" y="3384360"/>
            <a:ext cx="65880" cy="3636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4" name="CustomShape 63"/>
          <p:cNvSpPr/>
          <p:nvPr/>
        </p:nvSpPr>
        <p:spPr>
          <a:xfrm>
            <a:off x="2482560" y="3435480"/>
            <a:ext cx="889200" cy="2350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CustomShape 64"/>
          <p:cNvSpPr/>
          <p:nvPr/>
        </p:nvSpPr>
        <p:spPr>
          <a:xfrm>
            <a:off x="2498400" y="3447000"/>
            <a:ext cx="851040" cy="206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Object</a:t>
            </a:r>
            <a:endParaRPr b="0" lang="en-IN" sz="6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Detection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86" name="CustomShape 65"/>
          <p:cNvSpPr/>
          <p:nvPr/>
        </p:nvSpPr>
        <p:spPr>
          <a:xfrm>
            <a:off x="3372120" y="3548160"/>
            <a:ext cx="673200" cy="6840"/>
          </a:xfrm>
          <a:custGeom>
            <a:avLst/>
            <a:gdLst/>
            <a:ahLst/>
            <a:rect l="l" t="t" r="r" b="b"/>
            <a:pathLst>
              <a:path w="668" h="11">
                <a:moveTo>
                  <a:pt x="668" y="0"/>
                </a:moveTo>
                <a:lnTo>
                  <a:pt x="0" y="11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7" name="CustomShape 66"/>
          <p:cNvSpPr/>
          <p:nvPr/>
        </p:nvSpPr>
        <p:spPr>
          <a:xfrm>
            <a:off x="3372120" y="3535560"/>
            <a:ext cx="64800" cy="36720"/>
          </a:xfrm>
          <a:custGeom>
            <a:avLst/>
            <a:gdLst/>
            <a:ahLst/>
            <a:rect l="l" t="t" r="r" b="b"/>
            <a:pathLst>
              <a:path w="64" h="63">
                <a:moveTo>
                  <a:pt x="0" y="33"/>
                </a:moveTo>
                <a:lnTo>
                  <a:pt x="63" y="0"/>
                </a:lnTo>
                <a:lnTo>
                  <a:pt x="64" y="63"/>
                </a:lnTo>
                <a:lnTo>
                  <a:pt x="0" y="33"/>
                </a:lnTo>
                <a:lnTo>
                  <a:pt x="0" y="33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8" name="CustomShape 67"/>
          <p:cNvSpPr/>
          <p:nvPr/>
        </p:nvSpPr>
        <p:spPr>
          <a:xfrm>
            <a:off x="1085400" y="3435480"/>
            <a:ext cx="962640" cy="235080"/>
          </a:xfrm>
          <a:custGeom>
            <a:avLst/>
            <a:gdLst/>
            <a:ahLst/>
            <a:rect l="l" t="t" r="r" b="b"/>
            <a:pathLst>
              <a:path w="952" h="402">
                <a:moveTo>
                  <a:pt x="0" y="0"/>
                </a:moveTo>
                <a:lnTo>
                  <a:pt x="952" y="0"/>
                </a:lnTo>
                <a:lnTo>
                  <a:pt x="952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9" name="CustomShape 68"/>
          <p:cNvSpPr/>
          <p:nvPr/>
        </p:nvSpPr>
        <p:spPr>
          <a:xfrm>
            <a:off x="1103040" y="3447000"/>
            <a:ext cx="918720" cy="206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Mapping</a:t>
            </a:r>
            <a:endParaRPr b="0" lang="en-IN" sz="6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Objects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90" name="CustomShape 69"/>
          <p:cNvSpPr/>
          <p:nvPr/>
        </p:nvSpPr>
        <p:spPr>
          <a:xfrm>
            <a:off x="2048400" y="3552840"/>
            <a:ext cx="432000" cy="360"/>
          </a:xfrm>
          <a:custGeom>
            <a:avLst/>
            <a:gdLst/>
            <a:ahLst/>
            <a:rect l="l" t="t" r="r" b="b"/>
            <a:pathLst>
              <a:path w="428" h="0">
                <a:moveTo>
                  <a:pt x="428" y="0"/>
                </a:moveTo>
                <a:lnTo>
                  <a:pt x="0" y="0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1" name="CustomShape 70"/>
          <p:cNvSpPr/>
          <p:nvPr/>
        </p:nvSpPr>
        <p:spPr>
          <a:xfrm>
            <a:off x="2048400" y="3534120"/>
            <a:ext cx="6336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0" y="32"/>
                </a:moveTo>
                <a:lnTo>
                  <a:pt x="64" y="0"/>
                </a:lnTo>
                <a:lnTo>
                  <a:pt x="64" y="64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CustomShape 71"/>
          <p:cNvSpPr/>
          <p:nvPr/>
        </p:nvSpPr>
        <p:spPr>
          <a:xfrm>
            <a:off x="2927160" y="3669480"/>
            <a:ext cx="3600" cy="379080"/>
          </a:xfrm>
          <a:custGeom>
            <a:avLst/>
            <a:gdLst/>
            <a:ahLst/>
            <a:rect l="l" t="t" r="r" b="b"/>
            <a:pathLst>
              <a:path w="4" h="650">
                <a:moveTo>
                  <a:pt x="4" y="0"/>
                </a:moveTo>
                <a:lnTo>
                  <a:pt x="0" y="650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3" name="CustomShape 72"/>
          <p:cNvSpPr/>
          <p:nvPr/>
        </p:nvSpPr>
        <p:spPr>
          <a:xfrm>
            <a:off x="2895120" y="4012200"/>
            <a:ext cx="65520" cy="3672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4" name="CustomShape 73"/>
          <p:cNvSpPr/>
          <p:nvPr/>
        </p:nvSpPr>
        <p:spPr>
          <a:xfrm>
            <a:off x="2450880" y="4052880"/>
            <a:ext cx="945000" cy="235080"/>
          </a:xfrm>
          <a:custGeom>
            <a:avLst/>
            <a:gdLst/>
            <a:ahLst/>
            <a:rect l="l" t="t" r="r" b="b"/>
            <a:pathLst>
              <a:path w="936" h="402">
                <a:moveTo>
                  <a:pt x="0" y="0"/>
                </a:moveTo>
                <a:lnTo>
                  <a:pt x="936" y="0"/>
                </a:lnTo>
                <a:lnTo>
                  <a:pt x="936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5" name="CustomShape 74"/>
          <p:cNvSpPr/>
          <p:nvPr/>
        </p:nvSpPr>
        <p:spPr>
          <a:xfrm>
            <a:off x="2468880" y="4115520"/>
            <a:ext cx="90288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the Gesture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96" name="CustomShape 75"/>
          <p:cNvSpPr/>
          <p:nvPr/>
        </p:nvSpPr>
        <p:spPr>
          <a:xfrm>
            <a:off x="2289240" y="4548600"/>
            <a:ext cx="1275840" cy="210240"/>
          </a:xfrm>
          <a:custGeom>
            <a:avLst/>
            <a:gdLst/>
            <a:ahLst/>
            <a:rect l="l" t="t" r="r" b="b"/>
            <a:pathLst>
              <a:path w="1264" h="360">
                <a:moveTo>
                  <a:pt x="1264" y="0"/>
                </a:moveTo>
                <a:lnTo>
                  <a:pt x="1128" y="360"/>
                </a:lnTo>
                <a:lnTo>
                  <a:pt x="0" y="360"/>
                </a:lnTo>
                <a:lnTo>
                  <a:pt x="136" y="0"/>
                </a:lnTo>
                <a:lnTo>
                  <a:pt x="1264" y="0"/>
                </a:lnTo>
                <a:lnTo>
                  <a:pt x="1264" y="0"/>
                </a:lnTo>
                <a:close/>
              </a:path>
            </a:pathLst>
          </a:custGeom>
          <a:solidFill>
            <a:srgbClr val="d1c4e9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7" name="CustomShape 76"/>
          <p:cNvSpPr/>
          <p:nvPr/>
        </p:nvSpPr>
        <p:spPr>
          <a:xfrm>
            <a:off x="2426760" y="4604400"/>
            <a:ext cx="101880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map output to gesture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398" name="CustomShape 77"/>
          <p:cNvSpPr/>
          <p:nvPr/>
        </p:nvSpPr>
        <p:spPr>
          <a:xfrm>
            <a:off x="2919240" y="4286880"/>
            <a:ext cx="360" cy="260640"/>
          </a:xfrm>
          <a:custGeom>
            <a:avLst/>
            <a:gdLst/>
            <a:ahLst/>
            <a:rect l="l" t="t" r="r" b="b"/>
            <a:pathLst>
              <a:path w="0" h="445">
                <a:moveTo>
                  <a:pt x="0" y="0"/>
                </a:moveTo>
                <a:lnTo>
                  <a:pt x="0" y="445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CustomShape 78"/>
          <p:cNvSpPr/>
          <p:nvPr/>
        </p:nvSpPr>
        <p:spPr>
          <a:xfrm>
            <a:off x="2887200" y="4509720"/>
            <a:ext cx="63360" cy="37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CustomShape 79"/>
          <p:cNvSpPr/>
          <p:nvPr/>
        </p:nvSpPr>
        <p:spPr>
          <a:xfrm>
            <a:off x="4382280" y="4614840"/>
            <a:ext cx="360" cy="289440"/>
          </a:xfrm>
          <a:custGeom>
            <a:avLst/>
            <a:gdLst/>
            <a:ahLst/>
            <a:rect l="l" t="t" r="r" b="b"/>
            <a:pathLst>
              <a:path w="0" h="496">
                <a:moveTo>
                  <a:pt x="0" y="0"/>
                </a:moveTo>
                <a:lnTo>
                  <a:pt x="0" y="496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CustomShape 80"/>
          <p:cNvSpPr/>
          <p:nvPr/>
        </p:nvSpPr>
        <p:spPr>
          <a:xfrm>
            <a:off x="4348440" y="4866120"/>
            <a:ext cx="65880" cy="381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2" name="CustomShape 81"/>
          <p:cNvSpPr/>
          <p:nvPr/>
        </p:nvSpPr>
        <p:spPr>
          <a:xfrm>
            <a:off x="4382280" y="5137560"/>
            <a:ext cx="360" cy="238680"/>
          </a:xfrm>
          <a:custGeom>
            <a:avLst/>
            <a:gdLst/>
            <a:ahLst/>
            <a:rect l="l" t="t" r="r" b="b"/>
            <a:pathLst>
              <a:path w="0" h="408">
                <a:moveTo>
                  <a:pt x="0" y="0"/>
                </a:moveTo>
                <a:lnTo>
                  <a:pt x="0" y="408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CustomShape 82"/>
          <p:cNvSpPr/>
          <p:nvPr/>
        </p:nvSpPr>
        <p:spPr>
          <a:xfrm>
            <a:off x="4348440" y="5339520"/>
            <a:ext cx="6588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4" name="CustomShape 83"/>
          <p:cNvSpPr/>
          <p:nvPr/>
        </p:nvSpPr>
        <p:spPr>
          <a:xfrm>
            <a:off x="5305320" y="1565640"/>
            <a:ext cx="2144880" cy="578880"/>
          </a:xfrm>
          <a:custGeom>
            <a:avLst/>
            <a:gdLst/>
            <a:ahLst/>
            <a:rect l="l" t="t" r="r" b="b"/>
            <a:pathLst>
              <a:path w="2124" h="992">
                <a:moveTo>
                  <a:pt x="0" y="0"/>
                </a:moveTo>
                <a:lnTo>
                  <a:pt x="0" y="496"/>
                </a:lnTo>
                <a:lnTo>
                  <a:pt x="2124" y="496"/>
                </a:lnTo>
                <a:lnTo>
                  <a:pt x="2124" y="992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CustomShape 84"/>
          <p:cNvSpPr/>
          <p:nvPr/>
        </p:nvSpPr>
        <p:spPr>
          <a:xfrm>
            <a:off x="7418880" y="2108160"/>
            <a:ext cx="63720" cy="36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6" name="CustomShape 85"/>
          <p:cNvSpPr/>
          <p:nvPr/>
        </p:nvSpPr>
        <p:spPr>
          <a:xfrm>
            <a:off x="4478040" y="1565640"/>
            <a:ext cx="822960" cy="578880"/>
          </a:xfrm>
          <a:custGeom>
            <a:avLst/>
            <a:gdLst/>
            <a:ahLst/>
            <a:rect l="l" t="t" r="r" b="b"/>
            <a:pathLst>
              <a:path w="816" h="992">
                <a:moveTo>
                  <a:pt x="816" y="0"/>
                </a:moveTo>
                <a:lnTo>
                  <a:pt x="816" y="508"/>
                </a:lnTo>
                <a:lnTo>
                  <a:pt x="0" y="508"/>
                </a:lnTo>
                <a:lnTo>
                  <a:pt x="0" y="992"/>
                </a:lnTo>
              </a:path>
            </a:pathLst>
          </a:custGeom>
          <a:noFill/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7" name="CustomShape 86"/>
          <p:cNvSpPr/>
          <p:nvPr/>
        </p:nvSpPr>
        <p:spPr>
          <a:xfrm>
            <a:off x="4446360" y="2108160"/>
            <a:ext cx="63720" cy="36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8" name="CustomShape 87"/>
          <p:cNvSpPr/>
          <p:nvPr/>
        </p:nvSpPr>
        <p:spPr>
          <a:xfrm>
            <a:off x="4705560" y="1238040"/>
            <a:ext cx="1202040" cy="327240"/>
          </a:xfrm>
          <a:custGeom>
            <a:avLst/>
            <a:gdLst/>
            <a:ahLst/>
            <a:rect l="l" t="t" r="r" b="b"/>
            <a:pathLst>
              <a:path w="1192" h="560">
                <a:moveTo>
                  <a:pt x="0" y="280"/>
                </a:moveTo>
                <a:lnTo>
                  <a:pt x="596" y="0"/>
                </a:lnTo>
                <a:lnTo>
                  <a:pt x="1192" y="280"/>
                </a:lnTo>
                <a:lnTo>
                  <a:pt x="596" y="560"/>
                </a:lnTo>
                <a:lnTo>
                  <a:pt x="0" y="280"/>
                </a:lnTo>
                <a:lnTo>
                  <a:pt x="0" y="280"/>
                </a:lnTo>
                <a:close/>
              </a:path>
            </a:pathLst>
          </a:custGeom>
          <a:solidFill>
            <a:srgbClr val="bbdefb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9" name="CustomShape 88"/>
          <p:cNvSpPr/>
          <p:nvPr/>
        </p:nvSpPr>
        <p:spPr>
          <a:xfrm>
            <a:off x="4943160" y="1344240"/>
            <a:ext cx="65736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system on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410" name="CustomShape 89"/>
          <p:cNvSpPr/>
          <p:nvPr/>
        </p:nvSpPr>
        <p:spPr>
          <a:xfrm>
            <a:off x="883440" y="1401840"/>
            <a:ext cx="3817800" cy="2151000"/>
          </a:xfrm>
          <a:custGeom>
            <a:avLst/>
            <a:gdLst/>
            <a:ahLst/>
            <a:rect l="l" t="t" r="r" b="b"/>
            <a:pathLst>
              <a:path w="3780" h="3681">
                <a:moveTo>
                  <a:pt x="200" y="3681"/>
                </a:moveTo>
                <a:lnTo>
                  <a:pt x="80" y="3681"/>
                </a:lnTo>
                <a:cubicBezTo>
                  <a:pt x="26" y="3681"/>
                  <a:pt x="0" y="3654"/>
                  <a:pt x="0" y="3601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3780" y="0"/>
                </a:lnTo>
              </a:path>
            </a:pathLst>
          </a:custGeom>
          <a:noFill/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CustomShape 90"/>
          <p:cNvSpPr/>
          <p:nvPr/>
        </p:nvSpPr>
        <p:spPr>
          <a:xfrm>
            <a:off x="4635360" y="1383120"/>
            <a:ext cx="6588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2" name="CustomShape 91"/>
          <p:cNvSpPr/>
          <p:nvPr/>
        </p:nvSpPr>
        <p:spPr>
          <a:xfrm>
            <a:off x="559080" y="1401840"/>
            <a:ext cx="4143960" cy="3473280"/>
          </a:xfrm>
          <a:custGeom>
            <a:avLst/>
            <a:gdLst/>
            <a:ahLst/>
            <a:rect l="l" t="t" r="r" b="b"/>
            <a:pathLst>
              <a:path w="4103" h="5944">
                <a:moveTo>
                  <a:pt x="2339" y="5744"/>
                </a:moveTo>
                <a:lnTo>
                  <a:pt x="2339" y="5864"/>
                </a:lnTo>
                <a:cubicBezTo>
                  <a:pt x="2339" y="5917"/>
                  <a:pt x="2312" y="5944"/>
                  <a:pt x="2259" y="5944"/>
                </a:cubicBezTo>
                <a:lnTo>
                  <a:pt x="80" y="5944"/>
                </a:lnTo>
                <a:cubicBezTo>
                  <a:pt x="26" y="5944"/>
                  <a:pt x="0" y="5917"/>
                  <a:pt x="0" y="5864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4103" y="0"/>
                </a:lnTo>
              </a:path>
            </a:pathLst>
          </a:custGeom>
          <a:noFill/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3" name="CustomShape 92"/>
          <p:cNvSpPr/>
          <p:nvPr/>
        </p:nvSpPr>
        <p:spPr>
          <a:xfrm>
            <a:off x="4637880" y="1383120"/>
            <a:ext cx="6516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4" name="CustomShape 93"/>
          <p:cNvSpPr/>
          <p:nvPr/>
        </p:nvSpPr>
        <p:spPr>
          <a:xfrm>
            <a:off x="5309280" y="1668240"/>
            <a:ext cx="251280" cy="119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15" name="CustomShape 94"/>
          <p:cNvSpPr/>
          <p:nvPr/>
        </p:nvSpPr>
        <p:spPr>
          <a:xfrm>
            <a:off x="6077520" y="1308240"/>
            <a:ext cx="210600" cy="119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16" name="CustomShape 95"/>
          <p:cNvSpPr/>
          <p:nvPr/>
        </p:nvSpPr>
        <p:spPr>
          <a:xfrm>
            <a:off x="4502160" y="1401840"/>
            <a:ext cx="4425480" cy="5199840"/>
          </a:xfrm>
          <a:custGeom>
            <a:avLst/>
            <a:gdLst/>
            <a:ahLst/>
            <a:rect l="l" t="t" r="r" b="b"/>
            <a:pathLst>
              <a:path w="4382" h="8896">
                <a:moveTo>
                  <a:pt x="1392" y="0"/>
                </a:moveTo>
                <a:lnTo>
                  <a:pt x="4302" y="0"/>
                </a:lnTo>
                <a:cubicBezTo>
                  <a:pt x="4355" y="0"/>
                  <a:pt x="4382" y="26"/>
                  <a:pt x="4382" y="80"/>
                </a:cubicBezTo>
                <a:lnTo>
                  <a:pt x="4382" y="8245"/>
                </a:lnTo>
                <a:cubicBezTo>
                  <a:pt x="4382" y="8298"/>
                  <a:pt x="4355" y="8325"/>
                  <a:pt x="4302" y="8325"/>
                </a:cubicBezTo>
                <a:lnTo>
                  <a:pt x="80" y="8325"/>
                </a:lnTo>
                <a:cubicBezTo>
                  <a:pt x="26" y="8325"/>
                  <a:pt x="0" y="8352"/>
                  <a:pt x="0" y="8405"/>
                </a:cubicBezTo>
                <a:lnTo>
                  <a:pt x="0" y="8896"/>
                </a:lnTo>
              </a:path>
            </a:pathLst>
          </a:custGeom>
          <a:noFill/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7" name="CustomShape 96"/>
          <p:cNvSpPr/>
          <p:nvPr/>
        </p:nvSpPr>
        <p:spPr>
          <a:xfrm>
            <a:off x="4470120" y="6563880"/>
            <a:ext cx="65880" cy="378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8" name="CustomShape 97"/>
          <p:cNvSpPr/>
          <p:nvPr/>
        </p:nvSpPr>
        <p:spPr>
          <a:xfrm>
            <a:off x="3880440" y="6602040"/>
            <a:ext cx="1243440" cy="181080"/>
          </a:xfrm>
          <a:custGeom>
            <a:avLst/>
            <a:gdLst/>
            <a:ahLst/>
            <a:rect l="l" t="t" r="r" b="b"/>
            <a:pathLst>
              <a:path w="1232" h="311">
                <a:moveTo>
                  <a:pt x="200" y="311"/>
                </a:moveTo>
                <a:cubicBezTo>
                  <a:pt x="173" y="311"/>
                  <a:pt x="147" y="307"/>
                  <a:pt x="123" y="299"/>
                </a:cubicBezTo>
                <a:cubicBezTo>
                  <a:pt x="98" y="291"/>
                  <a:pt x="77" y="280"/>
                  <a:pt x="58" y="265"/>
                </a:cubicBezTo>
                <a:cubicBezTo>
                  <a:pt x="39" y="250"/>
                  <a:pt x="25" y="234"/>
                  <a:pt x="15" y="215"/>
                </a:cubicBezTo>
                <a:cubicBezTo>
                  <a:pt x="5" y="195"/>
                  <a:pt x="0" y="176"/>
                  <a:pt x="0" y="155"/>
                </a:cubicBezTo>
                <a:cubicBezTo>
                  <a:pt x="0" y="134"/>
                  <a:pt x="5" y="115"/>
                  <a:pt x="15" y="96"/>
                </a:cubicBezTo>
                <a:cubicBezTo>
                  <a:pt x="25" y="76"/>
                  <a:pt x="39" y="60"/>
                  <a:pt x="58" y="45"/>
                </a:cubicBezTo>
                <a:cubicBezTo>
                  <a:pt x="77" y="30"/>
                  <a:pt x="98" y="19"/>
                  <a:pt x="123" y="11"/>
                </a:cubicBezTo>
                <a:cubicBezTo>
                  <a:pt x="147" y="3"/>
                  <a:pt x="173" y="0"/>
                  <a:pt x="200" y="0"/>
                </a:cubicBezTo>
                <a:lnTo>
                  <a:pt x="1032" y="0"/>
                </a:lnTo>
                <a:cubicBezTo>
                  <a:pt x="1058" y="0"/>
                  <a:pt x="1084" y="3"/>
                  <a:pt x="1108" y="11"/>
                </a:cubicBezTo>
                <a:cubicBezTo>
                  <a:pt x="1133" y="19"/>
                  <a:pt x="1154" y="30"/>
                  <a:pt x="1173" y="45"/>
                </a:cubicBezTo>
                <a:cubicBezTo>
                  <a:pt x="1192" y="60"/>
                  <a:pt x="1206" y="76"/>
                  <a:pt x="1216" y="96"/>
                </a:cubicBezTo>
                <a:cubicBezTo>
                  <a:pt x="1226" y="115"/>
                  <a:pt x="1232" y="134"/>
                  <a:pt x="1232" y="155"/>
                </a:cubicBezTo>
                <a:cubicBezTo>
                  <a:pt x="1232" y="176"/>
                  <a:pt x="1226" y="195"/>
                  <a:pt x="1216" y="215"/>
                </a:cubicBezTo>
                <a:cubicBezTo>
                  <a:pt x="1206" y="234"/>
                  <a:pt x="1192" y="250"/>
                  <a:pt x="1173" y="265"/>
                </a:cubicBezTo>
                <a:cubicBezTo>
                  <a:pt x="1154" y="280"/>
                  <a:pt x="1133" y="291"/>
                  <a:pt x="1108" y="299"/>
                </a:cubicBezTo>
                <a:cubicBezTo>
                  <a:pt x="1084" y="307"/>
                  <a:pt x="1058" y="311"/>
                  <a:pt x="1032" y="311"/>
                </a:cubicBezTo>
                <a:lnTo>
                  <a:pt x="200" y="311"/>
                </a:lnTo>
                <a:lnTo>
                  <a:pt x="200" y="311"/>
                </a:lnTo>
                <a:close/>
              </a:path>
            </a:pathLst>
          </a:custGeom>
          <a:solidFill>
            <a:srgbClr val="f54337"/>
          </a:solidFill>
          <a:ln w="129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9" name="CustomShape 98"/>
          <p:cNvSpPr/>
          <p:nvPr/>
        </p:nvSpPr>
        <p:spPr>
          <a:xfrm>
            <a:off x="4001760" y="6646680"/>
            <a:ext cx="100260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420" name="CustomShape 99"/>
          <p:cNvSpPr/>
          <p:nvPr/>
        </p:nvSpPr>
        <p:spPr>
          <a:xfrm>
            <a:off x="3880440" y="2144880"/>
            <a:ext cx="1203840" cy="327600"/>
          </a:xfrm>
          <a:custGeom>
            <a:avLst/>
            <a:gdLst/>
            <a:ahLst/>
            <a:rect l="l" t="t" r="r" b="b"/>
            <a:pathLst>
              <a:path w="1192" h="560">
                <a:moveTo>
                  <a:pt x="0" y="280"/>
                </a:moveTo>
                <a:lnTo>
                  <a:pt x="596" y="0"/>
                </a:lnTo>
                <a:lnTo>
                  <a:pt x="1192" y="280"/>
                </a:lnTo>
                <a:lnTo>
                  <a:pt x="596" y="560"/>
                </a:lnTo>
                <a:lnTo>
                  <a:pt x="0" y="280"/>
                </a:lnTo>
                <a:lnTo>
                  <a:pt x="0" y="280"/>
                </a:lnTo>
                <a:close/>
              </a:path>
            </a:pathLst>
          </a:custGeom>
          <a:solidFill>
            <a:srgbClr val="bbdefb"/>
          </a:solidFill>
          <a:ln w="1296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1" name="CustomShape 100"/>
          <p:cNvSpPr/>
          <p:nvPr/>
        </p:nvSpPr>
        <p:spPr>
          <a:xfrm>
            <a:off x="4119480" y="2251440"/>
            <a:ext cx="655560" cy="10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camera available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422" name="CustomShape 101"/>
          <p:cNvSpPr/>
          <p:nvPr/>
        </p:nvSpPr>
        <p:spPr>
          <a:xfrm>
            <a:off x="4482000" y="2472840"/>
            <a:ext cx="3960" cy="340920"/>
          </a:xfrm>
          <a:custGeom>
            <a:avLst/>
            <a:gdLst/>
            <a:ahLst/>
            <a:rect l="l" t="t" r="r" b="b"/>
            <a:pathLst>
              <a:path w="4" h="584">
                <a:moveTo>
                  <a:pt x="0" y="0"/>
                </a:moveTo>
                <a:lnTo>
                  <a:pt x="0" y="212"/>
                </a:lnTo>
                <a:cubicBezTo>
                  <a:pt x="0" y="265"/>
                  <a:pt x="0" y="292"/>
                  <a:pt x="2" y="292"/>
                </a:cubicBezTo>
                <a:lnTo>
                  <a:pt x="2" y="292"/>
                </a:lnTo>
                <a:cubicBezTo>
                  <a:pt x="3" y="292"/>
                  <a:pt x="4" y="318"/>
                  <a:pt x="4" y="372"/>
                </a:cubicBezTo>
                <a:lnTo>
                  <a:pt x="4" y="584"/>
                </a:lnTo>
              </a:path>
            </a:pathLst>
          </a:custGeom>
          <a:noFill/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CustomShape 102"/>
          <p:cNvSpPr/>
          <p:nvPr/>
        </p:nvSpPr>
        <p:spPr>
          <a:xfrm>
            <a:off x="4454280" y="2776320"/>
            <a:ext cx="63360" cy="37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4" name="CustomShape 103"/>
          <p:cNvSpPr/>
          <p:nvPr/>
        </p:nvSpPr>
        <p:spPr>
          <a:xfrm>
            <a:off x="3678840" y="1401840"/>
            <a:ext cx="1026360" cy="906480"/>
          </a:xfrm>
          <a:custGeom>
            <a:avLst/>
            <a:gdLst/>
            <a:ahLst/>
            <a:rect l="l" t="t" r="r" b="b"/>
            <a:pathLst>
              <a:path w="1016" h="1552">
                <a:moveTo>
                  <a:pt x="200" y="1552"/>
                </a:moveTo>
                <a:lnTo>
                  <a:pt x="80" y="1552"/>
                </a:lnTo>
                <a:cubicBezTo>
                  <a:pt x="26" y="1552"/>
                  <a:pt x="0" y="1525"/>
                  <a:pt x="0" y="1472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1016" y="0"/>
                </a:lnTo>
              </a:path>
            </a:pathLst>
          </a:custGeom>
          <a:noFill/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5" name="CustomShape 104"/>
          <p:cNvSpPr/>
          <p:nvPr/>
        </p:nvSpPr>
        <p:spPr>
          <a:xfrm>
            <a:off x="4639320" y="1383120"/>
            <a:ext cx="6588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CustomShape 105"/>
          <p:cNvSpPr/>
          <p:nvPr/>
        </p:nvSpPr>
        <p:spPr>
          <a:xfrm>
            <a:off x="4486680" y="2603160"/>
            <a:ext cx="250560" cy="119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27" name="CustomShape 106"/>
          <p:cNvSpPr/>
          <p:nvPr/>
        </p:nvSpPr>
        <p:spPr>
          <a:xfrm>
            <a:off x="3742920" y="1841400"/>
            <a:ext cx="210600" cy="119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28" name="CustomShape 107"/>
          <p:cNvSpPr/>
          <p:nvPr/>
        </p:nvSpPr>
        <p:spPr>
          <a:xfrm>
            <a:off x="5305680" y="1044720"/>
            <a:ext cx="3600" cy="192600"/>
          </a:xfrm>
          <a:custGeom>
            <a:avLst/>
            <a:gdLst/>
            <a:ahLst/>
            <a:rect l="l" t="t" r="r" b="b"/>
            <a:pathLst>
              <a:path w="4" h="328">
                <a:moveTo>
                  <a:pt x="4" y="0"/>
                </a:moveTo>
                <a:lnTo>
                  <a:pt x="0" y="328"/>
                </a:lnTo>
              </a:path>
            </a:pathLst>
          </a:custGeom>
          <a:noFill/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9" name="CustomShape 108"/>
          <p:cNvSpPr/>
          <p:nvPr/>
        </p:nvSpPr>
        <p:spPr>
          <a:xfrm>
            <a:off x="5275440" y="1199880"/>
            <a:ext cx="63360" cy="37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6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CustomShape 109"/>
          <p:cNvSpPr/>
          <p:nvPr/>
        </p:nvSpPr>
        <p:spPr>
          <a:xfrm>
            <a:off x="2808000" y="112320"/>
            <a:ext cx="4751640" cy="75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Mobile Flowchart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CustomShape 1"/>
          <p:cNvSpPr/>
          <p:nvPr/>
        </p:nvSpPr>
        <p:spPr>
          <a:xfrm>
            <a:off x="2559960" y="1008000"/>
            <a:ext cx="1410120" cy="179280"/>
          </a:xfrm>
          <a:custGeom>
            <a:avLst/>
            <a:gdLst/>
            <a:ahLst/>
            <a:rect l="l" t="t" r="r" b="b"/>
            <a:pathLst>
              <a:path w="1232" h="311">
                <a:moveTo>
                  <a:pt x="200" y="311"/>
                </a:moveTo>
                <a:cubicBezTo>
                  <a:pt x="173" y="311"/>
                  <a:pt x="147" y="307"/>
                  <a:pt x="123" y="299"/>
                </a:cubicBezTo>
                <a:cubicBezTo>
                  <a:pt x="98" y="291"/>
                  <a:pt x="77" y="280"/>
                  <a:pt x="58" y="265"/>
                </a:cubicBezTo>
                <a:cubicBezTo>
                  <a:pt x="39" y="250"/>
                  <a:pt x="25" y="234"/>
                  <a:pt x="15" y="215"/>
                </a:cubicBezTo>
                <a:cubicBezTo>
                  <a:pt x="5" y="195"/>
                  <a:pt x="0" y="176"/>
                  <a:pt x="0" y="155"/>
                </a:cubicBezTo>
                <a:cubicBezTo>
                  <a:pt x="0" y="134"/>
                  <a:pt x="5" y="115"/>
                  <a:pt x="15" y="96"/>
                </a:cubicBezTo>
                <a:cubicBezTo>
                  <a:pt x="25" y="76"/>
                  <a:pt x="39" y="60"/>
                  <a:pt x="58" y="45"/>
                </a:cubicBezTo>
                <a:cubicBezTo>
                  <a:pt x="77" y="30"/>
                  <a:pt x="98" y="19"/>
                  <a:pt x="123" y="11"/>
                </a:cubicBezTo>
                <a:cubicBezTo>
                  <a:pt x="147" y="3"/>
                  <a:pt x="173" y="0"/>
                  <a:pt x="200" y="0"/>
                </a:cubicBezTo>
                <a:lnTo>
                  <a:pt x="1032" y="0"/>
                </a:lnTo>
                <a:cubicBezTo>
                  <a:pt x="1058" y="0"/>
                  <a:pt x="1084" y="3"/>
                  <a:pt x="1108" y="11"/>
                </a:cubicBezTo>
                <a:cubicBezTo>
                  <a:pt x="1133" y="19"/>
                  <a:pt x="1154" y="30"/>
                  <a:pt x="1173" y="45"/>
                </a:cubicBezTo>
                <a:cubicBezTo>
                  <a:pt x="1192" y="60"/>
                  <a:pt x="1206" y="76"/>
                  <a:pt x="1216" y="96"/>
                </a:cubicBezTo>
                <a:cubicBezTo>
                  <a:pt x="1226" y="115"/>
                  <a:pt x="1232" y="134"/>
                  <a:pt x="1232" y="155"/>
                </a:cubicBezTo>
                <a:cubicBezTo>
                  <a:pt x="1232" y="176"/>
                  <a:pt x="1226" y="195"/>
                  <a:pt x="1216" y="215"/>
                </a:cubicBezTo>
                <a:cubicBezTo>
                  <a:pt x="1206" y="234"/>
                  <a:pt x="1192" y="250"/>
                  <a:pt x="1173" y="265"/>
                </a:cubicBezTo>
                <a:cubicBezTo>
                  <a:pt x="1154" y="280"/>
                  <a:pt x="1133" y="291"/>
                  <a:pt x="1108" y="299"/>
                </a:cubicBezTo>
                <a:cubicBezTo>
                  <a:pt x="1084" y="307"/>
                  <a:pt x="1058" y="311"/>
                  <a:pt x="1032" y="311"/>
                </a:cubicBezTo>
                <a:lnTo>
                  <a:pt x="200" y="311"/>
                </a:lnTo>
                <a:lnTo>
                  <a:pt x="200" y="311"/>
                </a:lnTo>
                <a:close/>
              </a:path>
            </a:pathLst>
          </a:custGeom>
          <a:solidFill>
            <a:srgbClr val="8bc34a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2" name="CustomShape 2"/>
          <p:cNvSpPr/>
          <p:nvPr/>
        </p:nvSpPr>
        <p:spPr>
          <a:xfrm>
            <a:off x="2696760" y="1051920"/>
            <a:ext cx="113472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433" name="CustomShape 3"/>
          <p:cNvSpPr/>
          <p:nvPr/>
        </p:nvSpPr>
        <p:spPr>
          <a:xfrm>
            <a:off x="1745280" y="2085840"/>
            <a:ext cx="1208160" cy="230400"/>
          </a:xfrm>
          <a:custGeom>
            <a:avLst/>
            <a:gdLst/>
            <a:ahLst/>
            <a:rect l="l" t="t" r="r" b="b"/>
            <a:pathLst>
              <a:path w="1056" h="400">
                <a:moveTo>
                  <a:pt x="0" y="0"/>
                </a:moveTo>
                <a:lnTo>
                  <a:pt x="1056" y="0"/>
                </a:lnTo>
                <a:lnTo>
                  <a:pt x="1056" y="400"/>
                </a:lnTo>
                <a:lnTo>
                  <a:pt x="0" y="4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CustomShape 4"/>
          <p:cNvSpPr/>
          <p:nvPr/>
        </p:nvSpPr>
        <p:spPr>
          <a:xfrm>
            <a:off x="1767240" y="2138400"/>
            <a:ext cx="115488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get state of home appliances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35" name="CustomShape 5"/>
          <p:cNvSpPr/>
          <p:nvPr/>
        </p:nvSpPr>
        <p:spPr>
          <a:xfrm>
            <a:off x="3658320" y="3049200"/>
            <a:ext cx="1006560" cy="23112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6" name="CustomShape 6"/>
          <p:cNvSpPr/>
          <p:nvPr/>
        </p:nvSpPr>
        <p:spPr>
          <a:xfrm>
            <a:off x="3677040" y="3101760"/>
            <a:ext cx="96372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Read input from Rpi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37" name="CustomShape 7"/>
          <p:cNvSpPr/>
          <p:nvPr/>
        </p:nvSpPr>
        <p:spPr>
          <a:xfrm>
            <a:off x="3658320" y="2086200"/>
            <a:ext cx="1006560" cy="23112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8" name="CustomShape 8"/>
          <p:cNvSpPr/>
          <p:nvPr/>
        </p:nvSpPr>
        <p:spPr>
          <a:xfrm>
            <a:off x="3677040" y="2139120"/>
            <a:ext cx="96372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connect wifi with Rpi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39" name="CustomShape 9"/>
          <p:cNvSpPr/>
          <p:nvPr/>
        </p:nvSpPr>
        <p:spPr>
          <a:xfrm>
            <a:off x="3577320" y="2583720"/>
            <a:ext cx="1161000" cy="235080"/>
          </a:xfrm>
          <a:custGeom>
            <a:avLst/>
            <a:gdLst/>
            <a:ahLst/>
            <a:rect l="l" t="t" r="r" b="b"/>
            <a:pathLst>
              <a:path w="1016" h="408">
                <a:moveTo>
                  <a:pt x="0" y="204"/>
                </a:moveTo>
                <a:lnTo>
                  <a:pt x="508" y="0"/>
                </a:lnTo>
                <a:lnTo>
                  <a:pt x="1016" y="204"/>
                </a:lnTo>
                <a:lnTo>
                  <a:pt x="508" y="408"/>
                </a:lnTo>
                <a:lnTo>
                  <a:pt x="0" y="204"/>
                </a:lnTo>
                <a:lnTo>
                  <a:pt x="0" y="204"/>
                </a:lnTo>
                <a:close/>
              </a:path>
            </a:pathLst>
          </a:custGeom>
          <a:solidFill>
            <a:srgbClr val="bbdefb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0" name="CustomShape 10"/>
          <p:cNvSpPr/>
          <p:nvPr/>
        </p:nvSpPr>
        <p:spPr>
          <a:xfrm>
            <a:off x="3805560" y="2636640"/>
            <a:ext cx="63144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connected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41" name="CustomShape 11"/>
          <p:cNvSpPr/>
          <p:nvPr/>
        </p:nvSpPr>
        <p:spPr>
          <a:xfrm>
            <a:off x="4153680" y="2316600"/>
            <a:ext cx="3960" cy="264960"/>
          </a:xfrm>
          <a:custGeom>
            <a:avLst/>
            <a:gdLst/>
            <a:ahLst/>
            <a:rect l="l" t="t" r="r" b="b"/>
            <a:pathLst>
              <a:path w="4" h="461">
                <a:moveTo>
                  <a:pt x="4" y="0"/>
                </a:moveTo>
                <a:lnTo>
                  <a:pt x="0" y="461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2" name="CustomShape 12"/>
          <p:cNvSpPr/>
          <p:nvPr/>
        </p:nvSpPr>
        <p:spPr>
          <a:xfrm>
            <a:off x="4116960" y="2545560"/>
            <a:ext cx="73080" cy="3636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3" name="CustomShape 13"/>
          <p:cNvSpPr/>
          <p:nvPr/>
        </p:nvSpPr>
        <p:spPr>
          <a:xfrm>
            <a:off x="4665600" y="2201760"/>
            <a:ext cx="303480" cy="498240"/>
          </a:xfrm>
          <a:custGeom>
            <a:avLst/>
            <a:gdLst/>
            <a:ahLst/>
            <a:rect l="l" t="t" r="r" b="b"/>
            <a:pathLst>
              <a:path w="264" h="866">
                <a:moveTo>
                  <a:pt x="64" y="866"/>
                </a:moveTo>
                <a:lnTo>
                  <a:pt x="264" y="866"/>
                </a:lnTo>
                <a:lnTo>
                  <a:pt x="264" y="0"/>
                </a:lnTo>
                <a:lnTo>
                  <a:pt x="0" y="0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4" name="CustomShape 14"/>
          <p:cNvSpPr/>
          <p:nvPr/>
        </p:nvSpPr>
        <p:spPr>
          <a:xfrm>
            <a:off x="4665600" y="2183400"/>
            <a:ext cx="7236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0" y="32"/>
                </a:moveTo>
                <a:lnTo>
                  <a:pt x="64" y="0"/>
                </a:lnTo>
                <a:lnTo>
                  <a:pt x="64" y="64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5" name="CustomShape 15"/>
          <p:cNvSpPr/>
          <p:nvPr/>
        </p:nvSpPr>
        <p:spPr>
          <a:xfrm>
            <a:off x="4969080" y="2408760"/>
            <a:ext cx="227880" cy="119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46" name="CustomShape 16"/>
          <p:cNvSpPr/>
          <p:nvPr/>
        </p:nvSpPr>
        <p:spPr>
          <a:xfrm>
            <a:off x="2350440" y="1666440"/>
            <a:ext cx="910440" cy="420120"/>
          </a:xfrm>
          <a:custGeom>
            <a:avLst/>
            <a:gdLst/>
            <a:ahLst/>
            <a:rect l="l" t="t" r="r" b="b"/>
            <a:pathLst>
              <a:path w="796" h="728">
                <a:moveTo>
                  <a:pt x="796" y="0"/>
                </a:moveTo>
                <a:lnTo>
                  <a:pt x="796" y="364"/>
                </a:lnTo>
                <a:lnTo>
                  <a:pt x="0" y="364"/>
                </a:lnTo>
                <a:lnTo>
                  <a:pt x="0" y="728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7" name="CustomShape 17"/>
          <p:cNvSpPr/>
          <p:nvPr/>
        </p:nvSpPr>
        <p:spPr>
          <a:xfrm>
            <a:off x="2314080" y="2050200"/>
            <a:ext cx="7056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8" name="CustomShape 18"/>
          <p:cNvSpPr/>
          <p:nvPr/>
        </p:nvSpPr>
        <p:spPr>
          <a:xfrm>
            <a:off x="3265560" y="1666440"/>
            <a:ext cx="900360" cy="420120"/>
          </a:xfrm>
          <a:custGeom>
            <a:avLst/>
            <a:gdLst/>
            <a:ahLst/>
            <a:rect l="l" t="t" r="r" b="b"/>
            <a:pathLst>
              <a:path w="788" h="728">
                <a:moveTo>
                  <a:pt x="0" y="0"/>
                </a:moveTo>
                <a:lnTo>
                  <a:pt x="0" y="364"/>
                </a:lnTo>
                <a:lnTo>
                  <a:pt x="788" y="364"/>
                </a:lnTo>
                <a:lnTo>
                  <a:pt x="788" y="728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9" name="CustomShape 19"/>
          <p:cNvSpPr/>
          <p:nvPr/>
        </p:nvSpPr>
        <p:spPr>
          <a:xfrm>
            <a:off x="4129560" y="2050200"/>
            <a:ext cx="7308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0" name="CustomShape 20"/>
          <p:cNvSpPr/>
          <p:nvPr/>
        </p:nvSpPr>
        <p:spPr>
          <a:xfrm>
            <a:off x="4154040" y="2819160"/>
            <a:ext cx="3960" cy="229680"/>
          </a:xfrm>
          <a:custGeom>
            <a:avLst/>
            <a:gdLst/>
            <a:ahLst/>
            <a:rect l="l" t="t" r="r" b="b"/>
            <a:pathLst>
              <a:path w="4" h="400">
                <a:moveTo>
                  <a:pt x="0" y="0"/>
                </a:moveTo>
                <a:lnTo>
                  <a:pt x="0" y="200"/>
                </a:lnTo>
                <a:lnTo>
                  <a:pt x="4" y="200"/>
                </a:lnTo>
                <a:lnTo>
                  <a:pt x="4" y="400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1" name="CustomShape 21"/>
          <p:cNvSpPr/>
          <p:nvPr/>
        </p:nvSpPr>
        <p:spPr>
          <a:xfrm>
            <a:off x="4121280" y="3012120"/>
            <a:ext cx="7308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2" name="CustomShape 22"/>
          <p:cNvSpPr/>
          <p:nvPr/>
        </p:nvSpPr>
        <p:spPr>
          <a:xfrm>
            <a:off x="3658320" y="3547440"/>
            <a:ext cx="1006560" cy="229320"/>
          </a:xfrm>
          <a:custGeom>
            <a:avLst/>
            <a:gdLst/>
            <a:ahLst/>
            <a:rect l="l" t="t" r="r" b="b"/>
            <a:pathLst>
              <a:path w="880" h="400">
                <a:moveTo>
                  <a:pt x="0" y="200"/>
                </a:moveTo>
                <a:lnTo>
                  <a:pt x="440" y="0"/>
                </a:lnTo>
                <a:lnTo>
                  <a:pt x="880" y="200"/>
                </a:lnTo>
                <a:lnTo>
                  <a:pt x="440" y="400"/>
                </a:lnTo>
                <a:lnTo>
                  <a:pt x="0" y="200"/>
                </a:lnTo>
                <a:lnTo>
                  <a:pt x="0" y="200"/>
                </a:lnTo>
                <a:close/>
              </a:path>
            </a:pathLst>
          </a:custGeom>
          <a:solidFill>
            <a:srgbClr val="bbdefb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3" name="CustomShape 23"/>
          <p:cNvSpPr/>
          <p:nvPr/>
        </p:nvSpPr>
        <p:spPr>
          <a:xfrm>
            <a:off x="3858120" y="3597840"/>
            <a:ext cx="54828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present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54" name="CustomShape 24"/>
          <p:cNvSpPr/>
          <p:nvPr/>
        </p:nvSpPr>
        <p:spPr>
          <a:xfrm>
            <a:off x="4161600" y="3279600"/>
            <a:ext cx="360" cy="265680"/>
          </a:xfrm>
          <a:custGeom>
            <a:avLst/>
            <a:gdLst/>
            <a:ahLst/>
            <a:rect l="l" t="t" r="r" b="b"/>
            <a:pathLst>
              <a:path w="0" h="461">
                <a:moveTo>
                  <a:pt x="0" y="0"/>
                </a:moveTo>
                <a:lnTo>
                  <a:pt x="0" y="461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5" name="CustomShape 25"/>
          <p:cNvSpPr/>
          <p:nvPr/>
        </p:nvSpPr>
        <p:spPr>
          <a:xfrm>
            <a:off x="4125240" y="3508200"/>
            <a:ext cx="7308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6" name="CustomShape 26"/>
          <p:cNvSpPr/>
          <p:nvPr/>
        </p:nvSpPr>
        <p:spPr>
          <a:xfrm>
            <a:off x="4665600" y="3164760"/>
            <a:ext cx="229680" cy="496080"/>
          </a:xfrm>
          <a:custGeom>
            <a:avLst/>
            <a:gdLst/>
            <a:ahLst/>
            <a:rect l="l" t="t" r="r" b="b"/>
            <a:pathLst>
              <a:path w="200" h="862">
                <a:moveTo>
                  <a:pt x="0" y="862"/>
                </a:moveTo>
                <a:lnTo>
                  <a:pt x="200" y="862"/>
                </a:lnTo>
                <a:lnTo>
                  <a:pt x="200" y="0"/>
                </a:lnTo>
                <a:lnTo>
                  <a:pt x="0" y="0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7" name="CustomShape 27"/>
          <p:cNvSpPr/>
          <p:nvPr/>
        </p:nvSpPr>
        <p:spPr>
          <a:xfrm>
            <a:off x="4665600" y="3146400"/>
            <a:ext cx="7236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0" y="32"/>
                </a:moveTo>
                <a:lnTo>
                  <a:pt x="64" y="0"/>
                </a:lnTo>
                <a:lnTo>
                  <a:pt x="64" y="64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8" name="CustomShape 28"/>
          <p:cNvSpPr/>
          <p:nvPr/>
        </p:nvSpPr>
        <p:spPr>
          <a:xfrm>
            <a:off x="4903920" y="3371760"/>
            <a:ext cx="227880" cy="119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59" name="CustomShape 29"/>
          <p:cNvSpPr/>
          <p:nvPr/>
        </p:nvSpPr>
        <p:spPr>
          <a:xfrm>
            <a:off x="3467520" y="4892040"/>
            <a:ext cx="1354320" cy="230400"/>
          </a:xfrm>
          <a:custGeom>
            <a:avLst/>
            <a:gdLst/>
            <a:ahLst/>
            <a:rect l="l" t="t" r="r" b="b"/>
            <a:pathLst>
              <a:path w="1184" h="400">
                <a:moveTo>
                  <a:pt x="0" y="200"/>
                </a:moveTo>
                <a:lnTo>
                  <a:pt x="592" y="0"/>
                </a:lnTo>
                <a:lnTo>
                  <a:pt x="1184" y="200"/>
                </a:lnTo>
                <a:lnTo>
                  <a:pt x="592" y="400"/>
                </a:lnTo>
                <a:lnTo>
                  <a:pt x="0" y="200"/>
                </a:lnTo>
                <a:lnTo>
                  <a:pt x="0" y="200"/>
                </a:lnTo>
                <a:close/>
              </a:path>
            </a:pathLst>
          </a:custGeom>
          <a:solidFill>
            <a:srgbClr val="bbdefb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0" name="CustomShape 30"/>
          <p:cNvSpPr/>
          <p:nvPr/>
        </p:nvSpPr>
        <p:spPr>
          <a:xfrm>
            <a:off x="3736080" y="4943520"/>
            <a:ext cx="73728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expression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61" name="CustomShape 31"/>
          <p:cNvSpPr/>
          <p:nvPr/>
        </p:nvSpPr>
        <p:spPr>
          <a:xfrm>
            <a:off x="3457080" y="5311440"/>
            <a:ext cx="1364400" cy="230400"/>
          </a:xfrm>
          <a:custGeom>
            <a:avLst/>
            <a:gdLst/>
            <a:ahLst/>
            <a:rect l="l" t="t" r="r" b="b"/>
            <a:pathLst>
              <a:path w="1192" h="400">
                <a:moveTo>
                  <a:pt x="0" y="200"/>
                </a:moveTo>
                <a:lnTo>
                  <a:pt x="596" y="0"/>
                </a:lnTo>
                <a:lnTo>
                  <a:pt x="1192" y="200"/>
                </a:lnTo>
                <a:lnTo>
                  <a:pt x="596" y="400"/>
                </a:lnTo>
                <a:lnTo>
                  <a:pt x="0" y="200"/>
                </a:lnTo>
                <a:lnTo>
                  <a:pt x="0" y="200"/>
                </a:lnTo>
                <a:close/>
              </a:path>
            </a:pathLst>
          </a:custGeom>
          <a:solidFill>
            <a:srgbClr val="bbdefb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2" name="CustomShape 32"/>
          <p:cNvSpPr/>
          <p:nvPr/>
        </p:nvSpPr>
        <p:spPr>
          <a:xfrm>
            <a:off x="3727800" y="5362920"/>
            <a:ext cx="74376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light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63" name="CustomShape 33"/>
          <p:cNvSpPr/>
          <p:nvPr/>
        </p:nvSpPr>
        <p:spPr>
          <a:xfrm>
            <a:off x="3467520" y="5721840"/>
            <a:ext cx="1362600" cy="234360"/>
          </a:xfrm>
          <a:custGeom>
            <a:avLst/>
            <a:gdLst/>
            <a:ahLst/>
            <a:rect l="l" t="t" r="r" b="b"/>
            <a:pathLst>
              <a:path w="1192" h="408">
                <a:moveTo>
                  <a:pt x="0" y="204"/>
                </a:moveTo>
                <a:lnTo>
                  <a:pt x="596" y="0"/>
                </a:lnTo>
                <a:lnTo>
                  <a:pt x="1192" y="204"/>
                </a:lnTo>
                <a:lnTo>
                  <a:pt x="596" y="408"/>
                </a:lnTo>
                <a:lnTo>
                  <a:pt x="0" y="204"/>
                </a:lnTo>
                <a:lnTo>
                  <a:pt x="0" y="204"/>
                </a:lnTo>
                <a:close/>
              </a:path>
            </a:pathLst>
          </a:custGeom>
          <a:solidFill>
            <a:srgbClr val="bbdefb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4" name="CustomShape 34"/>
          <p:cNvSpPr/>
          <p:nvPr/>
        </p:nvSpPr>
        <p:spPr>
          <a:xfrm>
            <a:off x="3736440" y="5775120"/>
            <a:ext cx="74304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fan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65" name="CustomShape 35"/>
          <p:cNvSpPr/>
          <p:nvPr/>
        </p:nvSpPr>
        <p:spPr>
          <a:xfrm>
            <a:off x="3467520" y="6200640"/>
            <a:ext cx="1362600" cy="230400"/>
          </a:xfrm>
          <a:custGeom>
            <a:avLst/>
            <a:gdLst/>
            <a:ahLst/>
            <a:rect l="l" t="t" r="r" b="b"/>
            <a:pathLst>
              <a:path w="1192" h="400">
                <a:moveTo>
                  <a:pt x="0" y="200"/>
                </a:moveTo>
                <a:lnTo>
                  <a:pt x="596" y="0"/>
                </a:lnTo>
                <a:lnTo>
                  <a:pt x="1192" y="200"/>
                </a:lnTo>
                <a:lnTo>
                  <a:pt x="596" y="400"/>
                </a:lnTo>
                <a:lnTo>
                  <a:pt x="0" y="200"/>
                </a:lnTo>
                <a:lnTo>
                  <a:pt x="0" y="200"/>
                </a:lnTo>
                <a:close/>
              </a:path>
            </a:pathLst>
          </a:custGeom>
          <a:solidFill>
            <a:srgbClr val="bbdefb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6" name="CustomShape 36"/>
          <p:cNvSpPr/>
          <p:nvPr/>
        </p:nvSpPr>
        <p:spPr>
          <a:xfrm>
            <a:off x="3736080" y="6252480"/>
            <a:ext cx="74304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socket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67" name="CustomShape 37"/>
          <p:cNvSpPr/>
          <p:nvPr/>
        </p:nvSpPr>
        <p:spPr>
          <a:xfrm>
            <a:off x="4153680" y="3777120"/>
            <a:ext cx="3960" cy="326520"/>
          </a:xfrm>
          <a:custGeom>
            <a:avLst/>
            <a:gdLst/>
            <a:ahLst/>
            <a:rect l="l" t="t" r="r" b="b"/>
            <a:pathLst>
              <a:path w="4" h="568">
                <a:moveTo>
                  <a:pt x="4" y="0"/>
                </a:moveTo>
                <a:lnTo>
                  <a:pt x="0" y="568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8" name="CustomShape 38"/>
          <p:cNvSpPr/>
          <p:nvPr/>
        </p:nvSpPr>
        <p:spPr>
          <a:xfrm>
            <a:off x="4116960" y="4067280"/>
            <a:ext cx="73080" cy="3672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9" name="CustomShape 39"/>
          <p:cNvSpPr/>
          <p:nvPr/>
        </p:nvSpPr>
        <p:spPr>
          <a:xfrm>
            <a:off x="4135320" y="5122800"/>
            <a:ext cx="3960" cy="188280"/>
          </a:xfrm>
          <a:custGeom>
            <a:avLst/>
            <a:gdLst/>
            <a:ahLst/>
            <a:rect l="l" t="t" r="r" b="b"/>
            <a:pathLst>
              <a:path w="4" h="328">
                <a:moveTo>
                  <a:pt x="4" y="0"/>
                </a:moveTo>
                <a:lnTo>
                  <a:pt x="0" y="328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0" name="CustomShape 40"/>
          <p:cNvSpPr/>
          <p:nvPr/>
        </p:nvSpPr>
        <p:spPr>
          <a:xfrm>
            <a:off x="4098960" y="5274720"/>
            <a:ext cx="73080" cy="3636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1" name="CustomShape 41"/>
          <p:cNvSpPr/>
          <p:nvPr/>
        </p:nvSpPr>
        <p:spPr>
          <a:xfrm>
            <a:off x="4135320" y="5542200"/>
            <a:ext cx="7920" cy="179280"/>
          </a:xfrm>
          <a:custGeom>
            <a:avLst/>
            <a:gdLst/>
            <a:ahLst/>
            <a:rect l="l" t="t" r="r" b="b"/>
            <a:pathLst>
              <a:path w="8" h="312">
                <a:moveTo>
                  <a:pt x="0" y="0"/>
                </a:moveTo>
                <a:lnTo>
                  <a:pt x="8" y="312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2" name="CustomShape 42"/>
          <p:cNvSpPr/>
          <p:nvPr/>
        </p:nvSpPr>
        <p:spPr>
          <a:xfrm>
            <a:off x="4104720" y="5684760"/>
            <a:ext cx="73080" cy="36720"/>
          </a:xfrm>
          <a:custGeom>
            <a:avLst/>
            <a:gdLst/>
            <a:ahLst/>
            <a:rect l="l" t="t" r="r" b="b"/>
            <a:pathLst>
              <a:path w="63" h="64">
                <a:moveTo>
                  <a:pt x="33" y="64"/>
                </a:moveTo>
                <a:lnTo>
                  <a:pt x="0" y="1"/>
                </a:lnTo>
                <a:lnTo>
                  <a:pt x="63" y="0"/>
                </a:lnTo>
                <a:lnTo>
                  <a:pt x="33" y="64"/>
                </a:lnTo>
                <a:lnTo>
                  <a:pt x="33" y="64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3" name="CustomShape 43"/>
          <p:cNvSpPr/>
          <p:nvPr/>
        </p:nvSpPr>
        <p:spPr>
          <a:xfrm>
            <a:off x="4143600" y="5956560"/>
            <a:ext cx="360" cy="244080"/>
          </a:xfrm>
          <a:custGeom>
            <a:avLst/>
            <a:gdLst/>
            <a:ahLst/>
            <a:rect l="l" t="t" r="r" b="b"/>
            <a:pathLst>
              <a:path w="0" h="424">
                <a:moveTo>
                  <a:pt x="0" y="0"/>
                </a:moveTo>
                <a:lnTo>
                  <a:pt x="0" y="424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4" name="CustomShape 44"/>
          <p:cNvSpPr/>
          <p:nvPr/>
        </p:nvSpPr>
        <p:spPr>
          <a:xfrm>
            <a:off x="4106880" y="6165000"/>
            <a:ext cx="73080" cy="356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5" name="CustomShape 45"/>
          <p:cNvSpPr/>
          <p:nvPr/>
        </p:nvSpPr>
        <p:spPr>
          <a:xfrm>
            <a:off x="5436000" y="5311440"/>
            <a:ext cx="1006200" cy="23148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6" name="CustomShape 46"/>
          <p:cNvSpPr/>
          <p:nvPr/>
        </p:nvSpPr>
        <p:spPr>
          <a:xfrm>
            <a:off x="5454000" y="5364360"/>
            <a:ext cx="96372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toggle the state of light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77" name="CustomShape 47"/>
          <p:cNvSpPr/>
          <p:nvPr/>
        </p:nvSpPr>
        <p:spPr>
          <a:xfrm>
            <a:off x="5436000" y="5726880"/>
            <a:ext cx="1006200" cy="23112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8" name="CustomShape 48"/>
          <p:cNvSpPr/>
          <p:nvPr/>
        </p:nvSpPr>
        <p:spPr>
          <a:xfrm>
            <a:off x="5454000" y="5779080"/>
            <a:ext cx="96336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change the speed of fan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79" name="CustomShape 49"/>
          <p:cNvSpPr/>
          <p:nvPr/>
        </p:nvSpPr>
        <p:spPr>
          <a:xfrm>
            <a:off x="5436000" y="6200640"/>
            <a:ext cx="1006200" cy="23112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0" name="CustomShape 50"/>
          <p:cNvSpPr/>
          <p:nvPr/>
        </p:nvSpPr>
        <p:spPr>
          <a:xfrm>
            <a:off x="5454000" y="6193440"/>
            <a:ext cx="963720" cy="240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toggle the state of socket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81" name="CustomShape 51"/>
          <p:cNvSpPr/>
          <p:nvPr/>
        </p:nvSpPr>
        <p:spPr>
          <a:xfrm>
            <a:off x="4822200" y="5427360"/>
            <a:ext cx="613440" cy="360"/>
          </a:xfrm>
          <a:custGeom>
            <a:avLst/>
            <a:gdLst/>
            <a:ahLst/>
            <a:rect l="l" t="t" r="r" b="b"/>
            <a:pathLst>
              <a:path w="536" h="1">
                <a:moveTo>
                  <a:pt x="0" y="0"/>
                </a:moveTo>
                <a:lnTo>
                  <a:pt x="536" y="1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2" name="CustomShape 52"/>
          <p:cNvSpPr/>
          <p:nvPr/>
        </p:nvSpPr>
        <p:spPr>
          <a:xfrm>
            <a:off x="5362200" y="5409000"/>
            <a:ext cx="73440" cy="3636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2"/>
                </a:moveTo>
                <a:lnTo>
                  <a:pt x="0" y="63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3" name="CustomShape 53"/>
          <p:cNvSpPr/>
          <p:nvPr/>
        </p:nvSpPr>
        <p:spPr>
          <a:xfrm>
            <a:off x="4830480" y="5837760"/>
            <a:ext cx="605160" cy="1440"/>
          </a:xfrm>
          <a:custGeom>
            <a:avLst/>
            <a:gdLst/>
            <a:ahLst/>
            <a:rect l="l" t="t" r="r" b="b"/>
            <a:pathLst>
              <a:path w="528" h="5">
                <a:moveTo>
                  <a:pt x="0" y="0"/>
                </a:moveTo>
                <a:lnTo>
                  <a:pt x="528" y="5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4" name="CustomShape 54"/>
          <p:cNvSpPr/>
          <p:nvPr/>
        </p:nvSpPr>
        <p:spPr>
          <a:xfrm>
            <a:off x="5362200" y="5820840"/>
            <a:ext cx="73440" cy="3672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2"/>
                </a:moveTo>
                <a:lnTo>
                  <a:pt x="0" y="63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CustomShape 55"/>
          <p:cNvSpPr/>
          <p:nvPr/>
        </p:nvSpPr>
        <p:spPr>
          <a:xfrm>
            <a:off x="4830480" y="6316560"/>
            <a:ext cx="605160" cy="360"/>
          </a:xfrm>
          <a:custGeom>
            <a:avLst/>
            <a:gdLst/>
            <a:ahLst/>
            <a:rect l="l" t="t" r="r" b="b"/>
            <a:pathLst>
              <a:path w="528" h="1">
                <a:moveTo>
                  <a:pt x="0" y="0"/>
                </a:moveTo>
                <a:lnTo>
                  <a:pt x="528" y="1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6" name="CustomShape 56"/>
          <p:cNvSpPr/>
          <p:nvPr/>
        </p:nvSpPr>
        <p:spPr>
          <a:xfrm>
            <a:off x="5362200" y="6298200"/>
            <a:ext cx="7344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7" name="CustomShape 57"/>
          <p:cNvSpPr/>
          <p:nvPr/>
        </p:nvSpPr>
        <p:spPr>
          <a:xfrm>
            <a:off x="7338960" y="6431400"/>
            <a:ext cx="457920" cy="230040"/>
          </a:xfrm>
          <a:custGeom>
            <a:avLst/>
            <a:gdLst/>
            <a:ahLst/>
            <a:rect l="l" t="t" r="r" b="b"/>
            <a:pathLst>
              <a:path w="400" h="400">
                <a:moveTo>
                  <a:pt x="400" y="200"/>
                </a:moveTo>
                <a:cubicBezTo>
                  <a:pt x="400" y="255"/>
                  <a:pt x="380" y="302"/>
                  <a:pt x="341" y="341"/>
                </a:cubicBezTo>
                <a:cubicBezTo>
                  <a:pt x="302" y="380"/>
                  <a:pt x="255" y="400"/>
                  <a:pt x="200" y="400"/>
                </a:cubicBezTo>
                <a:cubicBezTo>
                  <a:pt x="144" y="400"/>
                  <a:pt x="97" y="380"/>
                  <a:pt x="58" y="341"/>
                </a:cubicBezTo>
                <a:cubicBezTo>
                  <a:pt x="19" y="302"/>
                  <a:pt x="0" y="255"/>
                  <a:pt x="0" y="200"/>
                </a:cubicBezTo>
                <a:cubicBezTo>
                  <a:pt x="0" y="144"/>
                  <a:pt x="19" y="97"/>
                  <a:pt x="58" y="58"/>
                </a:cubicBezTo>
                <a:cubicBezTo>
                  <a:pt x="97" y="19"/>
                  <a:pt x="144" y="0"/>
                  <a:pt x="200" y="0"/>
                </a:cubicBezTo>
                <a:cubicBezTo>
                  <a:pt x="255" y="0"/>
                  <a:pt x="302" y="19"/>
                  <a:pt x="341" y="58"/>
                </a:cubicBezTo>
                <a:cubicBezTo>
                  <a:pt x="380" y="97"/>
                  <a:pt x="400" y="144"/>
                  <a:pt x="400" y="200"/>
                </a:cubicBezTo>
                <a:lnTo>
                  <a:pt x="400" y="200"/>
                </a:lnTo>
                <a:lnTo>
                  <a:pt x="400" y="200"/>
                </a:lnTo>
                <a:close/>
              </a:path>
            </a:pathLst>
          </a:custGeom>
          <a:solidFill>
            <a:srgbClr val="f54337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8" name="CustomShape 58"/>
          <p:cNvSpPr/>
          <p:nvPr/>
        </p:nvSpPr>
        <p:spPr>
          <a:xfrm>
            <a:off x="7408440" y="6483600"/>
            <a:ext cx="31896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89" name="CustomShape 59"/>
          <p:cNvSpPr/>
          <p:nvPr/>
        </p:nvSpPr>
        <p:spPr>
          <a:xfrm>
            <a:off x="6442200" y="5427360"/>
            <a:ext cx="1126800" cy="1003680"/>
          </a:xfrm>
          <a:custGeom>
            <a:avLst/>
            <a:gdLst/>
            <a:ahLst/>
            <a:rect l="l" t="t" r="r" b="b"/>
            <a:pathLst>
              <a:path w="983" h="1743">
                <a:moveTo>
                  <a:pt x="0" y="1"/>
                </a:moveTo>
                <a:lnTo>
                  <a:pt x="904" y="0"/>
                </a:lnTo>
                <a:cubicBezTo>
                  <a:pt x="957" y="0"/>
                  <a:pt x="983" y="26"/>
                  <a:pt x="983" y="79"/>
                </a:cubicBezTo>
                <a:lnTo>
                  <a:pt x="983" y="1743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0" name="CustomShape 60"/>
          <p:cNvSpPr/>
          <p:nvPr/>
        </p:nvSpPr>
        <p:spPr>
          <a:xfrm>
            <a:off x="7532640" y="6394320"/>
            <a:ext cx="7092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1" name="CustomShape 61"/>
          <p:cNvSpPr/>
          <p:nvPr/>
        </p:nvSpPr>
        <p:spPr>
          <a:xfrm>
            <a:off x="6442200" y="5837760"/>
            <a:ext cx="1126800" cy="4680"/>
          </a:xfrm>
          <a:custGeom>
            <a:avLst/>
            <a:gdLst/>
            <a:ahLst/>
            <a:rect l="l" t="t" r="r" b="b"/>
            <a:pathLst>
              <a:path w="984" h="9">
                <a:moveTo>
                  <a:pt x="0" y="9"/>
                </a:moveTo>
                <a:lnTo>
                  <a:pt x="984" y="0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2" name="CustomShape 62"/>
          <p:cNvSpPr/>
          <p:nvPr/>
        </p:nvSpPr>
        <p:spPr>
          <a:xfrm>
            <a:off x="7494120" y="5819040"/>
            <a:ext cx="74880" cy="3672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1"/>
                </a:moveTo>
                <a:lnTo>
                  <a:pt x="0" y="63"/>
                </a:lnTo>
                <a:lnTo>
                  <a:pt x="0" y="0"/>
                </a:lnTo>
                <a:lnTo>
                  <a:pt x="64" y="31"/>
                </a:lnTo>
                <a:lnTo>
                  <a:pt x="64" y="31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CustomShape 63"/>
          <p:cNvSpPr/>
          <p:nvPr/>
        </p:nvSpPr>
        <p:spPr>
          <a:xfrm>
            <a:off x="6442200" y="6316560"/>
            <a:ext cx="1096200" cy="360"/>
          </a:xfrm>
          <a:custGeom>
            <a:avLst/>
            <a:gdLst/>
            <a:ahLst/>
            <a:rect l="l" t="t" r="r" b="b"/>
            <a:pathLst>
              <a:path w="958" h="1">
                <a:moveTo>
                  <a:pt x="0" y="1"/>
                </a:moveTo>
                <a:lnTo>
                  <a:pt x="958" y="0"/>
                </a:lnTo>
              </a:path>
            </a:pathLst>
          </a:custGeom>
          <a:noFill/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4" name="CustomShape 64"/>
          <p:cNvSpPr/>
          <p:nvPr/>
        </p:nvSpPr>
        <p:spPr>
          <a:xfrm>
            <a:off x="7466040" y="6298200"/>
            <a:ext cx="72360" cy="36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1"/>
                </a:moveTo>
                <a:lnTo>
                  <a:pt x="0" y="64"/>
                </a:lnTo>
                <a:lnTo>
                  <a:pt x="0" y="0"/>
                </a:lnTo>
                <a:lnTo>
                  <a:pt x="64" y="31"/>
                </a:lnTo>
                <a:lnTo>
                  <a:pt x="64" y="31"/>
                </a:lnTo>
                <a:close/>
              </a:path>
            </a:pathLst>
          </a:custGeom>
          <a:solidFill>
            <a:srgbClr val="000000"/>
          </a:solidFill>
          <a:ln w="144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5" name="CustomShape 65"/>
          <p:cNvSpPr/>
          <p:nvPr/>
        </p:nvSpPr>
        <p:spPr>
          <a:xfrm>
            <a:off x="4161960" y="3809880"/>
            <a:ext cx="293040" cy="119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96" name="CustomShape 66"/>
          <p:cNvSpPr/>
          <p:nvPr/>
        </p:nvSpPr>
        <p:spPr>
          <a:xfrm>
            <a:off x="2953800" y="4104360"/>
            <a:ext cx="2408040" cy="409680"/>
          </a:xfrm>
          <a:custGeom>
            <a:avLst/>
            <a:gdLst/>
            <a:ahLst/>
            <a:rect l="l" t="t" r="r" b="b"/>
            <a:pathLst>
              <a:path w="2104" h="712">
                <a:moveTo>
                  <a:pt x="0" y="356"/>
                </a:moveTo>
                <a:lnTo>
                  <a:pt x="1052" y="0"/>
                </a:lnTo>
                <a:lnTo>
                  <a:pt x="2104" y="356"/>
                </a:lnTo>
                <a:lnTo>
                  <a:pt x="1052" y="712"/>
                </a:lnTo>
                <a:lnTo>
                  <a:pt x="0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bbdefb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CustomShape 67"/>
          <p:cNvSpPr/>
          <p:nvPr/>
        </p:nvSpPr>
        <p:spPr>
          <a:xfrm>
            <a:off x="3430440" y="4182480"/>
            <a:ext cx="1314360" cy="240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value match with state of home appliances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498" name="CustomShape 68"/>
          <p:cNvSpPr/>
          <p:nvPr/>
        </p:nvSpPr>
        <p:spPr>
          <a:xfrm>
            <a:off x="4143600" y="4514400"/>
            <a:ext cx="14040" cy="377280"/>
          </a:xfrm>
          <a:custGeom>
            <a:avLst/>
            <a:gdLst/>
            <a:ahLst/>
            <a:rect l="l" t="t" r="r" b="b"/>
            <a:pathLst>
              <a:path w="12" h="656">
                <a:moveTo>
                  <a:pt x="12" y="0"/>
                </a:moveTo>
                <a:lnTo>
                  <a:pt x="0" y="656"/>
                </a:lnTo>
              </a:path>
            </a:pathLst>
          </a:custGeom>
          <a:noFill/>
          <a:ln w="72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9" name="CustomShape 69"/>
          <p:cNvSpPr/>
          <p:nvPr/>
        </p:nvSpPr>
        <p:spPr>
          <a:xfrm>
            <a:off x="4109400" y="4854600"/>
            <a:ext cx="73080" cy="37080"/>
          </a:xfrm>
          <a:custGeom>
            <a:avLst/>
            <a:gdLst/>
            <a:ahLst/>
            <a:rect l="l" t="t" r="r" b="b"/>
            <a:pathLst>
              <a:path w="63" h="64">
                <a:moveTo>
                  <a:pt x="30" y="64"/>
                </a:moveTo>
                <a:lnTo>
                  <a:pt x="0" y="0"/>
                </a:lnTo>
                <a:lnTo>
                  <a:pt x="63" y="1"/>
                </a:lnTo>
                <a:lnTo>
                  <a:pt x="30" y="64"/>
                </a:lnTo>
                <a:lnTo>
                  <a:pt x="30" y="64"/>
                </a:lnTo>
                <a:close/>
              </a:path>
            </a:pathLst>
          </a:custGeom>
          <a:solidFill>
            <a:srgbClr val="000000"/>
          </a:solidFill>
          <a:ln w="72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0" name="CustomShape 70"/>
          <p:cNvSpPr/>
          <p:nvPr/>
        </p:nvSpPr>
        <p:spPr>
          <a:xfrm>
            <a:off x="4161960" y="4671000"/>
            <a:ext cx="293040" cy="119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2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501" name="CustomShape 71"/>
          <p:cNvSpPr/>
          <p:nvPr/>
        </p:nvSpPr>
        <p:spPr>
          <a:xfrm>
            <a:off x="2678400" y="1431720"/>
            <a:ext cx="1163520" cy="234720"/>
          </a:xfrm>
          <a:custGeom>
            <a:avLst/>
            <a:gdLst/>
            <a:ahLst/>
            <a:rect l="l" t="t" r="r" b="b"/>
            <a:pathLst>
              <a:path w="1016" h="408">
                <a:moveTo>
                  <a:pt x="0" y="204"/>
                </a:moveTo>
                <a:lnTo>
                  <a:pt x="508" y="0"/>
                </a:lnTo>
                <a:lnTo>
                  <a:pt x="1016" y="204"/>
                </a:lnTo>
                <a:lnTo>
                  <a:pt x="508" y="408"/>
                </a:lnTo>
                <a:lnTo>
                  <a:pt x="0" y="204"/>
                </a:lnTo>
                <a:lnTo>
                  <a:pt x="0" y="204"/>
                </a:lnTo>
                <a:close/>
              </a:path>
            </a:pathLst>
          </a:custGeom>
          <a:solidFill>
            <a:srgbClr val="bbdefb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2" name="CustomShape 72"/>
          <p:cNvSpPr/>
          <p:nvPr/>
        </p:nvSpPr>
        <p:spPr>
          <a:xfrm>
            <a:off x="2908440" y="1484640"/>
            <a:ext cx="63180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True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503" name="CustomShape 73"/>
          <p:cNvSpPr/>
          <p:nvPr/>
        </p:nvSpPr>
        <p:spPr>
          <a:xfrm>
            <a:off x="3261240" y="1187640"/>
            <a:ext cx="3960" cy="243720"/>
          </a:xfrm>
          <a:custGeom>
            <a:avLst/>
            <a:gdLst/>
            <a:ahLst/>
            <a:rect l="l" t="t" r="r" b="b"/>
            <a:pathLst>
              <a:path w="4" h="424">
                <a:moveTo>
                  <a:pt x="4" y="0"/>
                </a:moveTo>
                <a:lnTo>
                  <a:pt x="0" y="424"/>
                </a:lnTo>
              </a:path>
            </a:pathLst>
          </a:custGeom>
          <a:noFill/>
          <a:ln w="72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4" name="CustomShape 74"/>
          <p:cNvSpPr/>
          <p:nvPr/>
        </p:nvSpPr>
        <p:spPr>
          <a:xfrm>
            <a:off x="3224880" y="1394640"/>
            <a:ext cx="73080" cy="3672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72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5" name="CustomShape 75"/>
          <p:cNvSpPr/>
          <p:nvPr/>
        </p:nvSpPr>
        <p:spPr>
          <a:xfrm>
            <a:off x="1584000" y="1549800"/>
            <a:ext cx="5985360" cy="5226840"/>
          </a:xfrm>
          <a:custGeom>
            <a:avLst/>
            <a:gdLst/>
            <a:ahLst/>
            <a:rect l="l" t="t" r="r" b="b"/>
            <a:pathLst>
              <a:path w="5228" h="9076">
                <a:moveTo>
                  <a:pt x="5228" y="8876"/>
                </a:moveTo>
                <a:lnTo>
                  <a:pt x="5228" y="8996"/>
                </a:lnTo>
                <a:cubicBezTo>
                  <a:pt x="5228" y="9049"/>
                  <a:pt x="5201" y="9076"/>
                  <a:pt x="5148" y="9076"/>
                </a:cubicBezTo>
                <a:lnTo>
                  <a:pt x="80" y="9076"/>
                </a:lnTo>
                <a:cubicBezTo>
                  <a:pt x="26" y="9076"/>
                  <a:pt x="0" y="9049"/>
                  <a:pt x="0" y="8996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956" y="0"/>
                </a:lnTo>
              </a:path>
            </a:pathLst>
          </a:custGeom>
          <a:noFill/>
          <a:ln w="72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6" name="CustomShape 76"/>
          <p:cNvSpPr/>
          <p:nvPr/>
        </p:nvSpPr>
        <p:spPr>
          <a:xfrm>
            <a:off x="2604960" y="1530720"/>
            <a:ext cx="73080" cy="37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72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7" name="CustomShape 77"/>
          <p:cNvSpPr/>
          <p:nvPr/>
        </p:nvSpPr>
        <p:spPr>
          <a:xfrm>
            <a:off x="5939280" y="4196880"/>
            <a:ext cx="1006200" cy="23112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440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8" name="CustomShape 78"/>
          <p:cNvSpPr/>
          <p:nvPr/>
        </p:nvSpPr>
        <p:spPr>
          <a:xfrm>
            <a:off x="5957280" y="4249800"/>
            <a:ext cx="96336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return -1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509" name="CustomShape 79"/>
          <p:cNvSpPr/>
          <p:nvPr/>
        </p:nvSpPr>
        <p:spPr>
          <a:xfrm>
            <a:off x="5362560" y="4307400"/>
            <a:ext cx="576360" cy="360"/>
          </a:xfrm>
          <a:custGeom>
            <a:avLst/>
            <a:gdLst/>
            <a:ahLst/>
            <a:rect l="l" t="t" r="r" b="b"/>
            <a:pathLst>
              <a:path w="504" h="1">
                <a:moveTo>
                  <a:pt x="0" y="0"/>
                </a:moveTo>
                <a:lnTo>
                  <a:pt x="504" y="1"/>
                </a:lnTo>
              </a:path>
            </a:pathLst>
          </a:custGeom>
          <a:noFill/>
          <a:ln w="72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0" name="CustomShape 80"/>
          <p:cNvSpPr/>
          <p:nvPr/>
        </p:nvSpPr>
        <p:spPr>
          <a:xfrm>
            <a:off x="5865840" y="4288680"/>
            <a:ext cx="73080" cy="3708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2"/>
                </a:moveTo>
                <a:lnTo>
                  <a:pt x="0" y="63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72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1" name="CustomShape 81"/>
          <p:cNvSpPr/>
          <p:nvPr/>
        </p:nvSpPr>
        <p:spPr>
          <a:xfrm>
            <a:off x="3841920" y="1549800"/>
            <a:ext cx="3331800" cy="2762640"/>
          </a:xfrm>
          <a:custGeom>
            <a:avLst/>
            <a:gdLst/>
            <a:ahLst/>
            <a:rect l="l" t="t" r="r" b="b"/>
            <a:pathLst>
              <a:path w="2912" h="4797">
                <a:moveTo>
                  <a:pt x="2712" y="4797"/>
                </a:moveTo>
                <a:lnTo>
                  <a:pt x="2832" y="4797"/>
                </a:lnTo>
                <a:cubicBezTo>
                  <a:pt x="2885" y="4797"/>
                  <a:pt x="2912" y="4770"/>
                  <a:pt x="2912" y="4717"/>
                </a:cubicBezTo>
                <a:lnTo>
                  <a:pt x="2912" y="80"/>
                </a:lnTo>
                <a:cubicBezTo>
                  <a:pt x="2912" y="26"/>
                  <a:pt x="2885" y="0"/>
                  <a:pt x="2832" y="0"/>
                </a:cubicBezTo>
                <a:lnTo>
                  <a:pt x="0" y="0"/>
                </a:lnTo>
              </a:path>
            </a:pathLst>
          </a:custGeom>
          <a:noFill/>
          <a:ln w="72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2" name="CustomShape 82"/>
          <p:cNvSpPr/>
          <p:nvPr/>
        </p:nvSpPr>
        <p:spPr>
          <a:xfrm>
            <a:off x="3842280" y="1530720"/>
            <a:ext cx="73080" cy="37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0" y="32"/>
                </a:moveTo>
                <a:lnTo>
                  <a:pt x="64" y="0"/>
                </a:lnTo>
                <a:lnTo>
                  <a:pt x="64" y="64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72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3" name="CustomShape 83"/>
          <p:cNvSpPr/>
          <p:nvPr/>
        </p:nvSpPr>
        <p:spPr>
          <a:xfrm>
            <a:off x="2448000" y="112320"/>
            <a:ext cx="4895640" cy="96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ESP32 Flowchart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4" name="Group 1"/>
          <p:cNvGrpSpPr/>
          <p:nvPr/>
        </p:nvGrpSpPr>
        <p:grpSpPr>
          <a:xfrm>
            <a:off x="50760" y="695160"/>
            <a:ext cx="9041400" cy="5466960"/>
            <a:chOff x="50760" y="695160"/>
            <a:chExt cx="9041400" cy="5466960"/>
          </a:xfrm>
        </p:grpSpPr>
        <p:sp>
          <p:nvSpPr>
            <p:cNvPr id="515" name="CustomShape 2"/>
            <p:cNvSpPr/>
            <p:nvPr/>
          </p:nvSpPr>
          <p:spPr>
            <a:xfrm>
              <a:off x="50760" y="695160"/>
              <a:ext cx="9041400" cy="5466960"/>
            </a:xfrm>
            <a:custGeom>
              <a:avLst/>
              <a:gdLst/>
              <a:ahLst/>
              <a:rect l="l" t="t" r="r" b="b"/>
              <a:pathLst>
                <a:path w="16848" h="18103">
                  <a:moveTo>
                    <a:pt x="16848" y="17983"/>
                  </a:moveTo>
                  <a:cubicBezTo>
                    <a:pt x="16848" y="18063"/>
                    <a:pt x="16808" y="18103"/>
                    <a:pt x="16728" y="18103"/>
                  </a:cubicBezTo>
                  <a:lnTo>
                    <a:pt x="120" y="18103"/>
                  </a:lnTo>
                  <a:cubicBezTo>
                    <a:pt x="40" y="18103"/>
                    <a:pt x="0" y="18063"/>
                    <a:pt x="0" y="17983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6728" y="0"/>
                  </a:lnTo>
                  <a:cubicBezTo>
                    <a:pt x="16808" y="0"/>
                    <a:pt x="16848" y="40"/>
                    <a:pt x="16848" y="120"/>
                  </a:cubicBezTo>
                  <a:lnTo>
                    <a:pt x="16848" y="17983"/>
                  </a:lnTo>
                  <a:lnTo>
                    <a:pt x="16848" y="17983"/>
                  </a:lnTo>
                  <a:lnTo>
                    <a:pt x="16848" y="17983"/>
                  </a:lnTo>
                  <a:close/>
                </a:path>
              </a:pathLst>
            </a:custGeom>
            <a:solidFill>
              <a:srgbClr val="c0c0c0"/>
            </a:solidFill>
            <a:ln w="9720">
              <a:solidFill>
                <a:srgbClr val="b71c1c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16" name="CustomShape 3"/>
          <p:cNvSpPr/>
          <p:nvPr/>
        </p:nvSpPr>
        <p:spPr>
          <a:xfrm>
            <a:off x="63360" y="703440"/>
            <a:ext cx="9014400" cy="5449320"/>
          </a:xfrm>
          <a:custGeom>
            <a:avLst/>
            <a:gdLst/>
            <a:ahLst/>
            <a:rect l="l" t="t" r="r" b="b"/>
            <a:pathLst>
              <a:path w="16848" h="18103">
                <a:moveTo>
                  <a:pt x="16848" y="17983"/>
                </a:moveTo>
                <a:cubicBezTo>
                  <a:pt x="16848" y="18063"/>
                  <a:pt x="16808" y="18103"/>
                  <a:pt x="16728" y="18103"/>
                </a:cubicBezTo>
                <a:lnTo>
                  <a:pt x="120" y="18103"/>
                </a:lnTo>
                <a:cubicBezTo>
                  <a:pt x="40" y="18103"/>
                  <a:pt x="0" y="18063"/>
                  <a:pt x="0" y="17983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6728" y="0"/>
                </a:lnTo>
                <a:cubicBezTo>
                  <a:pt x="16808" y="0"/>
                  <a:pt x="16848" y="40"/>
                  <a:pt x="16848" y="120"/>
                </a:cubicBezTo>
                <a:lnTo>
                  <a:pt x="16848" y="17983"/>
                </a:lnTo>
                <a:lnTo>
                  <a:pt x="16848" y="17983"/>
                </a:lnTo>
                <a:lnTo>
                  <a:pt x="16848" y="17983"/>
                </a:lnTo>
                <a:close/>
              </a:path>
            </a:pathLst>
          </a:custGeom>
          <a:solidFill>
            <a:srgbClr val="ffffff"/>
          </a:solidFill>
          <a:ln w="9720">
            <a:solidFill>
              <a:srgbClr val="b71c1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CustomShape 4"/>
          <p:cNvSpPr/>
          <p:nvPr/>
        </p:nvSpPr>
        <p:spPr>
          <a:xfrm>
            <a:off x="67680" y="705960"/>
            <a:ext cx="9005760" cy="5444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18" name="Group 5"/>
          <p:cNvGrpSpPr/>
          <p:nvPr/>
        </p:nvGrpSpPr>
        <p:grpSpPr>
          <a:xfrm>
            <a:off x="6773040" y="933120"/>
            <a:ext cx="2200320" cy="5142960"/>
            <a:chOff x="6773040" y="933120"/>
            <a:chExt cx="2200320" cy="5142960"/>
          </a:xfrm>
        </p:grpSpPr>
        <p:sp>
          <p:nvSpPr>
            <p:cNvPr id="519" name="CustomShape 6"/>
            <p:cNvSpPr/>
            <p:nvPr/>
          </p:nvSpPr>
          <p:spPr>
            <a:xfrm>
              <a:off x="6773040" y="933120"/>
              <a:ext cx="2200320" cy="5142960"/>
            </a:xfrm>
            <a:custGeom>
              <a:avLst/>
              <a:gdLst/>
              <a:ahLst/>
              <a:rect l="l" t="t" r="r" b="b"/>
              <a:pathLst>
                <a:path w="4096" h="17040">
                  <a:moveTo>
                    <a:pt x="4096" y="0"/>
                  </a:moveTo>
                  <a:lnTo>
                    <a:pt x="4096" y="17040"/>
                  </a:lnTo>
                  <a:lnTo>
                    <a:pt x="0" y="17040"/>
                  </a:lnTo>
                  <a:lnTo>
                    <a:pt x="0" y="0"/>
                  </a:lnTo>
                  <a:lnTo>
                    <a:pt x="4096" y="0"/>
                  </a:lnTo>
                  <a:lnTo>
                    <a:pt x="4096" y="0"/>
                  </a:lnTo>
                  <a:close/>
                </a:path>
              </a:pathLst>
            </a:custGeom>
            <a:noFill/>
            <a:ln w="9720">
              <a:solidFill>
                <a:srgbClr val="321b91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20" name="CustomShape 7"/>
            <p:cNvSpPr/>
            <p:nvPr/>
          </p:nvSpPr>
          <p:spPr>
            <a:xfrm>
              <a:off x="6773040" y="933120"/>
              <a:ext cx="2200320" cy="48600"/>
            </a:xfrm>
            <a:custGeom>
              <a:avLst/>
              <a:gdLst/>
              <a:ahLst/>
              <a:rect l="l" t="t" r="r" b="b"/>
              <a:pathLst>
                <a:path w="4096" h="160">
                  <a:moveTo>
                    <a:pt x="4096" y="0"/>
                  </a:moveTo>
                  <a:lnTo>
                    <a:pt x="4096" y="160"/>
                  </a:lnTo>
                  <a:lnTo>
                    <a:pt x="0" y="160"/>
                  </a:lnTo>
                  <a:lnTo>
                    <a:pt x="0" y="0"/>
                  </a:lnTo>
                  <a:lnTo>
                    <a:pt x="4096" y="0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c0c0c0"/>
            </a:solidFill>
            <a:ln w="9720">
              <a:solidFill>
                <a:srgbClr val="321b91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21" name="CustomShape 8"/>
          <p:cNvSpPr/>
          <p:nvPr/>
        </p:nvSpPr>
        <p:spPr>
          <a:xfrm>
            <a:off x="6775560" y="941400"/>
            <a:ext cx="2192040" cy="5128920"/>
          </a:xfrm>
          <a:custGeom>
            <a:avLst/>
            <a:gdLst/>
            <a:ahLst/>
            <a:rect l="l" t="t" r="r" b="b"/>
            <a:pathLst>
              <a:path w="4096" h="17040">
                <a:moveTo>
                  <a:pt x="4096" y="0"/>
                </a:moveTo>
                <a:lnTo>
                  <a:pt x="4096" y="17040"/>
                </a:lnTo>
                <a:lnTo>
                  <a:pt x="0" y="17040"/>
                </a:lnTo>
                <a:lnTo>
                  <a:pt x="0" y="0"/>
                </a:lnTo>
                <a:lnTo>
                  <a:pt x="4096" y="0"/>
                </a:lnTo>
                <a:lnTo>
                  <a:pt x="4096" y="0"/>
                </a:lnTo>
                <a:close/>
              </a:path>
            </a:pathLst>
          </a:custGeom>
          <a:noFill/>
          <a:ln w="9720">
            <a:solidFill>
              <a:srgbClr val="321b9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2" name="CustomShape 9"/>
          <p:cNvSpPr/>
          <p:nvPr/>
        </p:nvSpPr>
        <p:spPr>
          <a:xfrm>
            <a:off x="6775560" y="941400"/>
            <a:ext cx="2192040" cy="48600"/>
          </a:xfrm>
          <a:custGeom>
            <a:avLst/>
            <a:gdLst/>
            <a:ahLst/>
            <a:rect l="l" t="t" r="r" b="b"/>
            <a:pathLst>
              <a:path w="4096" h="160">
                <a:moveTo>
                  <a:pt x="4096" y="0"/>
                </a:moveTo>
                <a:lnTo>
                  <a:pt x="4096" y="160"/>
                </a:lnTo>
                <a:lnTo>
                  <a:pt x="0" y="160"/>
                </a:lnTo>
                <a:lnTo>
                  <a:pt x="0" y="0"/>
                </a:lnTo>
                <a:lnTo>
                  <a:pt x="4096" y="0"/>
                </a:lnTo>
                <a:lnTo>
                  <a:pt x="4096" y="0"/>
                </a:lnTo>
                <a:close/>
              </a:path>
            </a:pathLst>
          </a:custGeom>
          <a:solidFill>
            <a:srgbClr val="ffffff"/>
          </a:solidFill>
          <a:ln w="9720">
            <a:solidFill>
              <a:srgbClr val="321b9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3" name="CustomShape 10"/>
          <p:cNvSpPr/>
          <p:nvPr/>
        </p:nvSpPr>
        <p:spPr>
          <a:xfrm rot="5400000">
            <a:off x="7255800" y="923760"/>
            <a:ext cx="1232280" cy="84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24" name="Group 11"/>
          <p:cNvGrpSpPr/>
          <p:nvPr/>
        </p:nvGrpSpPr>
        <p:grpSpPr>
          <a:xfrm>
            <a:off x="2387520" y="933120"/>
            <a:ext cx="2200320" cy="5142960"/>
            <a:chOff x="2387520" y="933120"/>
            <a:chExt cx="2200320" cy="5142960"/>
          </a:xfrm>
        </p:grpSpPr>
        <p:sp>
          <p:nvSpPr>
            <p:cNvPr id="525" name="CustomShape 12"/>
            <p:cNvSpPr/>
            <p:nvPr/>
          </p:nvSpPr>
          <p:spPr>
            <a:xfrm>
              <a:off x="2387520" y="983160"/>
              <a:ext cx="2200320" cy="5092920"/>
            </a:xfrm>
            <a:custGeom>
              <a:avLst/>
              <a:gdLst/>
              <a:ahLst/>
              <a:rect l="l" t="t" r="r" b="b"/>
              <a:pathLst>
                <a:path w="4096" h="16873">
                  <a:moveTo>
                    <a:pt x="4096" y="0"/>
                  </a:moveTo>
                  <a:lnTo>
                    <a:pt x="4096" y="16873"/>
                  </a:lnTo>
                  <a:lnTo>
                    <a:pt x="0" y="16873"/>
                  </a:lnTo>
                  <a:lnTo>
                    <a:pt x="0" y="0"/>
                  </a:lnTo>
                  <a:lnTo>
                    <a:pt x="4096" y="0"/>
                  </a:lnTo>
                  <a:lnTo>
                    <a:pt x="4096" y="0"/>
                  </a:lnTo>
                  <a:close/>
                </a:path>
              </a:pathLst>
            </a:custGeom>
            <a:noFill/>
            <a:ln w="9720">
              <a:solidFill>
                <a:srgbClr val="321b91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26" name="CustomShape 13"/>
            <p:cNvSpPr/>
            <p:nvPr/>
          </p:nvSpPr>
          <p:spPr>
            <a:xfrm>
              <a:off x="2387520" y="933120"/>
              <a:ext cx="2200320" cy="48600"/>
            </a:xfrm>
            <a:custGeom>
              <a:avLst/>
              <a:gdLst/>
              <a:ahLst/>
              <a:rect l="l" t="t" r="r" b="b"/>
              <a:pathLst>
                <a:path w="4096" h="160">
                  <a:moveTo>
                    <a:pt x="4096" y="0"/>
                  </a:moveTo>
                  <a:lnTo>
                    <a:pt x="4096" y="160"/>
                  </a:lnTo>
                  <a:lnTo>
                    <a:pt x="0" y="160"/>
                  </a:lnTo>
                  <a:lnTo>
                    <a:pt x="0" y="0"/>
                  </a:lnTo>
                  <a:lnTo>
                    <a:pt x="4096" y="0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c0c0c0"/>
            </a:solidFill>
            <a:ln w="9720">
              <a:solidFill>
                <a:srgbClr val="321b91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27" name="CustomShape 14"/>
          <p:cNvSpPr/>
          <p:nvPr/>
        </p:nvSpPr>
        <p:spPr>
          <a:xfrm>
            <a:off x="2387520" y="991800"/>
            <a:ext cx="2192760" cy="5078880"/>
          </a:xfrm>
          <a:custGeom>
            <a:avLst/>
            <a:gdLst/>
            <a:ahLst/>
            <a:rect l="l" t="t" r="r" b="b"/>
            <a:pathLst>
              <a:path w="4096" h="16873">
                <a:moveTo>
                  <a:pt x="4096" y="0"/>
                </a:moveTo>
                <a:lnTo>
                  <a:pt x="4096" y="16873"/>
                </a:lnTo>
                <a:lnTo>
                  <a:pt x="0" y="16873"/>
                </a:lnTo>
                <a:lnTo>
                  <a:pt x="0" y="0"/>
                </a:lnTo>
                <a:lnTo>
                  <a:pt x="4096" y="0"/>
                </a:lnTo>
                <a:lnTo>
                  <a:pt x="4096" y="0"/>
                </a:lnTo>
                <a:close/>
              </a:path>
            </a:pathLst>
          </a:custGeom>
          <a:noFill/>
          <a:ln w="9720">
            <a:solidFill>
              <a:srgbClr val="321b9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8" name="CustomShape 15"/>
          <p:cNvSpPr/>
          <p:nvPr/>
        </p:nvSpPr>
        <p:spPr>
          <a:xfrm>
            <a:off x="2387520" y="941400"/>
            <a:ext cx="2192760" cy="48600"/>
          </a:xfrm>
          <a:custGeom>
            <a:avLst/>
            <a:gdLst/>
            <a:ahLst/>
            <a:rect l="l" t="t" r="r" b="b"/>
            <a:pathLst>
              <a:path w="4096" h="160">
                <a:moveTo>
                  <a:pt x="4096" y="0"/>
                </a:moveTo>
                <a:lnTo>
                  <a:pt x="4096" y="160"/>
                </a:lnTo>
                <a:lnTo>
                  <a:pt x="0" y="160"/>
                </a:lnTo>
                <a:lnTo>
                  <a:pt x="0" y="0"/>
                </a:lnTo>
                <a:lnTo>
                  <a:pt x="4096" y="0"/>
                </a:lnTo>
                <a:lnTo>
                  <a:pt x="4096" y="0"/>
                </a:lnTo>
                <a:close/>
              </a:path>
            </a:pathLst>
          </a:custGeom>
          <a:solidFill>
            <a:srgbClr val="ffffff"/>
          </a:solidFill>
          <a:ln w="9720">
            <a:solidFill>
              <a:srgbClr val="321b9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9" name="CustomShape 16"/>
          <p:cNvSpPr/>
          <p:nvPr/>
        </p:nvSpPr>
        <p:spPr>
          <a:xfrm rot="5400000">
            <a:off x="2867760" y="923760"/>
            <a:ext cx="1232280" cy="84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30" name="Group 17"/>
          <p:cNvGrpSpPr/>
          <p:nvPr/>
        </p:nvGrpSpPr>
        <p:grpSpPr>
          <a:xfrm>
            <a:off x="4572000" y="933120"/>
            <a:ext cx="2200320" cy="5142960"/>
            <a:chOff x="4572000" y="933120"/>
            <a:chExt cx="2200320" cy="5142960"/>
          </a:xfrm>
        </p:grpSpPr>
        <p:sp>
          <p:nvSpPr>
            <p:cNvPr id="531" name="CustomShape 18"/>
            <p:cNvSpPr/>
            <p:nvPr/>
          </p:nvSpPr>
          <p:spPr>
            <a:xfrm>
              <a:off x="4572000" y="933120"/>
              <a:ext cx="2200320" cy="5142960"/>
            </a:xfrm>
            <a:custGeom>
              <a:avLst/>
              <a:gdLst/>
              <a:ahLst/>
              <a:rect l="l" t="t" r="r" b="b"/>
              <a:pathLst>
                <a:path w="4096" h="17040">
                  <a:moveTo>
                    <a:pt x="4096" y="0"/>
                  </a:moveTo>
                  <a:lnTo>
                    <a:pt x="4096" y="17040"/>
                  </a:lnTo>
                  <a:lnTo>
                    <a:pt x="0" y="17040"/>
                  </a:lnTo>
                  <a:lnTo>
                    <a:pt x="0" y="0"/>
                  </a:lnTo>
                  <a:lnTo>
                    <a:pt x="4096" y="0"/>
                  </a:lnTo>
                  <a:lnTo>
                    <a:pt x="4096" y="0"/>
                  </a:lnTo>
                  <a:close/>
                </a:path>
              </a:pathLst>
            </a:custGeom>
            <a:noFill/>
            <a:ln w="9720">
              <a:solidFill>
                <a:srgbClr val="321b91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32" name="CustomShape 19"/>
            <p:cNvSpPr/>
            <p:nvPr/>
          </p:nvSpPr>
          <p:spPr>
            <a:xfrm>
              <a:off x="4572000" y="933120"/>
              <a:ext cx="2200320" cy="48600"/>
            </a:xfrm>
            <a:custGeom>
              <a:avLst/>
              <a:gdLst/>
              <a:ahLst/>
              <a:rect l="l" t="t" r="r" b="b"/>
              <a:pathLst>
                <a:path w="4096" h="160">
                  <a:moveTo>
                    <a:pt x="4096" y="0"/>
                  </a:moveTo>
                  <a:lnTo>
                    <a:pt x="4096" y="160"/>
                  </a:lnTo>
                  <a:lnTo>
                    <a:pt x="0" y="160"/>
                  </a:lnTo>
                  <a:lnTo>
                    <a:pt x="0" y="0"/>
                  </a:lnTo>
                  <a:lnTo>
                    <a:pt x="4096" y="0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c0c0c0"/>
            </a:solidFill>
            <a:ln w="9720">
              <a:solidFill>
                <a:srgbClr val="321b91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33" name="CustomShape 20"/>
          <p:cNvSpPr/>
          <p:nvPr/>
        </p:nvSpPr>
        <p:spPr>
          <a:xfrm>
            <a:off x="4580640" y="941400"/>
            <a:ext cx="2190240" cy="5128920"/>
          </a:xfrm>
          <a:custGeom>
            <a:avLst/>
            <a:gdLst/>
            <a:ahLst/>
            <a:rect l="l" t="t" r="r" b="b"/>
            <a:pathLst>
              <a:path w="4096" h="17040">
                <a:moveTo>
                  <a:pt x="4096" y="0"/>
                </a:moveTo>
                <a:lnTo>
                  <a:pt x="4096" y="17040"/>
                </a:lnTo>
                <a:lnTo>
                  <a:pt x="0" y="17040"/>
                </a:lnTo>
                <a:lnTo>
                  <a:pt x="0" y="0"/>
                </a:lnTo>
                <a:lnTo>
                  <a:pt x="4096" y="0"/>
                </a:lnTo>
                <a:lnTo>
                  <a:pt x="4096" y="0"/>
                </a:lnTo>
                <a:close/>
              </a:path>
            </a:pathLst>
          </a:custGeom>
          <a:noFill/>
          <a:ln w="9720">
            <a:solidFill>
              <a:srgbClr val="321b9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4" name="CustomShape 21"/>
          <p:cNvSpPr/>
          <p:nvPr/>
        </p:nvSpPr>
        <p:spPr>
          <a:xfrm>
            <a:off x="4580640" y="941400"/>
            <a:ext cx="2190240" cy="48600"/>
          </a:xfrm>
          <a:custGeom>
            <a:avLst/>
            <a:gdLst/>
            <a:ahLst/>
            <a:rect l="l" t="t" r="r" b="b"/>
            <a:pathLst>
              <a:path w="4096" h="160">
                <a:moveTo>
                  <a:pt x="4096" y="0"/>
                </a:moveTo>
                <a:lnTo>
                  <a:pt x="4096" y="160"/>
                </a:lnTo>
                <a:lnTo>
                  <a:pt x="0" y="160"/>
                </a:lnTo>
                <a:lnTo>
                  <a:pt x="0" y="0"/>
                </a:lnTo>
                <a:lnTo>
                  <a:pt x="4096" y="0"/>
                </a:lnTo>
                <a:lnTo>
                  <a:pt x="4096" y="0"/>
                </a:lnTo>
                <a:close/>
              </a:path>
            </a:pathLst>
          </a:custGeom>
          <a:solidFill>
            <a:srgbClr val="ffffff"/>
          </a:solidFill>
          <a:ln w="9720">
            <a:solidFill>
              <a:srgbClr val="321b9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5" name="CustomShape 22"/>
          <p:cNvSpPr/>
          <p:nvPr/>
        </p:nvSpPr>
        <p:spPr>
          <a:xfrm rot="5400000">
            <a:off x="5059080" y="922680"/>
            <a:ext cx="1232280" cy="86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36" name="Group 23"/>
          <p:cNvGrpSpPr/>
          <p:nvPr/>
        </p:nvGrpSpPr>
        <p:grpSpPr>
          <a:xfrm>
            <a:off x="186120" y="933120"/>
            <a:ext cx="2217240" cy="5142960"/>
            <a:chOff x="186120" y="933120"/>
            <a:chExt cx="2217240" cy="5142960"/>
          </a:xfrm>
        </p:grpSpPr>
        <p:sp>
          <p:nvSpPr>
            <p:cNvPr id="537" name="CustomShape 24"/>
            <p:cNvSpPr/>
            <p:nvPr/>
          </p:nvSpPr>
          <p:spPr>
            <a:xfrm>
              <a:off x="186120" y="933120"/>
              <a:ext cx="2217240" cy="5142960"/>
            </a:xfrm>
            <a:custGeom>
              <a:avLst/>
              <a:gdLst/>
              <a:ahLst/>
              <a:rect l="l" t="t" r="r" b="b"/>
              <a:pathLst>
                <a:path w="4096" h="17040">
                  <a:moveTo>
                    <a:pt x="4096" y="0"/>
                  </a:moveTo>
                  <a:lnTo>
                    <a:pt x="4096" y="17040"/>
                  </a:lnTo>
                  <a:lnTo>
                    <a:pt x="0" y="17040"/>
                  </a:lnTo>
                  <a:lnTo>
                    <a:pt x="0" y="0"/>
                  </a:lnTo>
                  <a:lnTo>
                    <a:pt x="4096" y="0"/>
                  </a:lnTo>
                  <a:lnTo>
                    <a:pt x="4096" y="0"/>
                  </a:lnTo>
                  <a:close/>
                </a:path>
              </a:pathLst>
            </a:custGeom>
            <a:noFill/>
            <a:ln w="9720">
              <a:solidFill>
                <a:srgbClr val="321b91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38" name="CustomShape 25"/>
            <p:cNvSpPr/>
            <p:nvPr/>
          </p:nvSpPr>
          <p:spPr>
            <a:xfrm>
              <a:off x="186120" y="933120"/>
              <a:ext cx="2217240" cy="48600"/>
            </a:xfrm>
            <a:custGeom>
              <a:avLst/>
              <a:gdLst/>
              <a:ahLst/>
              <a:rect l="l" t="t" r="r" b="b"/>
              <a:pathLst>
                <a:path w="4096" h="160">
                  <a:moveTo>
                    <a:pt x="4096" y="0"/>
                  </a:moveTo>
                  <a:lnTo>
                    <a:pt x="4096" y="160"/>
                  </a:lnTo>
                  <a:lnTo>
                    <a:pt x="0" y="160"/>
                  </a:lnTo>
                  <a:lnTo>
                    <a:pt x="0" y="0"/>
                  </a:lnTo>
                  <a:lnTo>
                    <a:pt x="4096" y="0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c0c0c0"/>
            </a:solidFill>
            <a:ln w="9720">
              <a:solidFill>
                <a:srgbClr val="321b91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39" name="CustomShape 26"/>
          <p:cNvSpPr/>
          <p:nvPr/>
        </p:nvSpPr>
        <p:spPr>
          <a:xfrm>
            <a:off x="196920" y="941400"/>
            <a:ext cx="2190240" cy="5128920"/>
          </a:xfrm>
          <a:custGeom>
            <a:avLst/>
            <a:gdLst/>
            <a:ahLst/>
            <a:rect l="l" t="t" r="r" b="b"/>
            <a:pathLst>
              <a:path w="4096" h="17040">
                <a:moveTo>
                  <a:pt x="4096" y="0"/>
                </a:moveTo>
                <a:lnTo>
                  <a:pt x="4096" y="17040"/>
                </a:lnTo>
                <a:lnTo>
                  <a:pt x="0" y="17040"/>
                </a:lnTo>
                <a:lnTo>
                  <a:pt x="0" y="0"/>
                </a:lnTo>
                <a:lnTo>
                  <a:pt x="4096" y="0"/>
                </a:lnTo>
                <a:lnTo>
                  <a:pt x="4096" y="0"/>
                </a:lnTo>
                <a:close/>
              </a:path>
            </a:pathLst>
          </a:custGeom>
          <a:noFill/>
          <a:ln w="9720">
            <a:solidFill>
              <a:srgbClr val="321b9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0" name="CustomShape 27"/>
          <p:cNvSpPr/>
          <p:nvPr/>
        </p:nvSpPr>
        <p:spPr>
          <a:xfrm>
            <a:off x="196920" y="941400"/>
            <a:ext cx="2190240" cy="48600"/>
          </a:xfrm>
          <a:custGeom>
            <a:avLst/>
            <a:gdLst/>
            <a:ahLst/>
            <a:rect l="l" t="t" r="r" b="b"/>
            <a:pathLst>
              <a:path w="4096" h="160">
                <a:moveTo>
                  <a:pt x="4096" y="0"/>
                </a:moveTo>
                <a:lnTo>
                  <a:pt x="4096" y="160"/>
                </a:lnTo>
                <a:lnTo>
                  <a:pt x="0" y="160"/>
                </a:lnTo>
                <a:lnTo>
                  <a:pt x="0" y="0"/>
                </a:lnTo>
                <a:lnTo>
                  <a:pt x="4096" y="0"/>
                </a:lnTo>
                <a:lnTo>
                  <a:pt x="4096" y="0"/>
                </a:lnTo>
                <a:close/>
              </a:path>
            </a:pathLst>
          </a:custGeom>
          <a:solidFill>
            <a:srgbClr val="ffffff"/>
          </a:solidFill>
          <a:ln w="9720">
            <a:solidFill>
              <a:srgbClr val="321b9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1" name="CustomShape 28"/>
          <p:cNvSpPr/>
          <p:nvPr/>
        </p:nvSpPr>
        <p:spPr>
          <a:xfrm rot="5400000">
            <a:off x="675720" y="922680"/>
            <a:ext cx="1232280" cy="86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2" name="CustomShape 29"/>
          <p:cNvSpPr/>
          <p:nvPr/>
        </p:nvSpPr>
        <p:spPr>
          <a:xfrm>
            <a:off x="1244520" y="939240"/>
            <a:ext cx="20520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user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543" name="CustomShape 30"/>
          <p:cNvSpPr/>
          <p:nvPr/>
        </p:nvSpPr>
        <p:spPr>
          <a:xfrm>
            <a:off x="7755480" y="941400"/>
            <a:ext cx="35100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controller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544" name="CustomShape 31"/>
          <p:cNvSpPr/>
          <p:nvPr/>
        </p:nvSpPr>
        <p:spPr>
          <a:xfrm>
            <a:off x="5581440" y="946440"/>
            <a:ext cx="17136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Rpi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545" name="CustomShape 32"/>
          <p:cNvSpPr/>
          <p:nvPr/>
        </p:nvSpPr>
        <p:spPr>
          <a:xfrm>
            <a:off x="3388680" y="941400"/>
            <a:ext cx="27036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moblie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546" name="CustomShape 33"/>
          <p:cNvSpPr/>
          <p:nvPr/>
        </p:nvSpPr>
        <p:spPr>
          <a:xfrm>
            <a:off x="160560" y="785520"/>
            <a:ext cx="9860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Seventh Sense Automation System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547" name="Group 34"/>
          <p:cNvGrpSpPr/>
          <p:nvPr/>
        </p:nvGrpSpPr>
        <p:grpSpPr>
          <a:xfrm>
            <a:off x="5266080" y="1514520"/>
            <a:ext cx="151920" cy="84960"/>
            <a:chOff x="5266080" y="1514520"/>
            <a:chExt cx="151920" cy="84960"/>
          </a:xfrm>
        </p:grpSpPr>
        <p:sp>
          <p:nvSpPr>
            <p:cNvPr id="548" name="CustomShape 35"/>
            <p:cNvSpPr/>
            <p:nvPr/>
          </p:nvSpPr>
          <p:spPr>
            <a:xfrm>
              <a:off x="5266080" y="1514520"/>
              <a:ext cx="151920" cy="84960"/>
            </a:xfrm>
            <a:custGeom>
              <a:avLst/>
              <a:gdLst/>
              <a:ahLst/>
              <a:rect l="l" t="t" r="r" b="b"/>
              <a:pathLst>
                <a:path w="240" h="240">
                  <a:moveTo>
                    <a:pt x="120" y="0"/>
                  </a:moveTo>
                  <a:lnTo>
                    <a:pt x="240" y="120"/>
                  </a:lnTo>
                  <a:lnTo>
                    <a:pt x="120" y="240"/>
                  </a:lnTo>
                  <a:lnTo>
                    <a:pt x="0" y="120"/>
                  </a:lnTo>
                  <a:lnTo>
                    <a:pt x="120" y="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9475cc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49" name="CustomShape 36"/>
          <p:cNvSpPr/>
          <p:nvPr/>
        </p:nvSpPr>
        <p:spPr>
          <a:xfrm>
            <a:off x="5280840" y="1522800"/>
            <a:ext cx="128880" cy="70920"/>
          </a:xfrm>
          <a:custGeom>
            <a:avLst/>
            <a:gdLst/>
            <a:ahLst/>
            <a:rect l="l" t="t" r="r" b="b"/>
            <a:pathLst>
              <a:path w="240" h="240">
                <a:moveTo>
                  <a:pt x="120" y="0"/>
                </a:moveTo>
                <a:lnTo>
                  <a:pt x="240" y="120"/>
                </a:lnTo>
                <a:lnTo>
                  <a:pt x="120" y="240"/>
                </a:lnTo>
                <a:lnTo>
                  <a:pt x="0" y="120"/>
                </a:lnTo>
                <a:lnTo>
                  <a:pt x="120" y="0"/>
                </a:lnTo>
                <a:lnTo>
                  <a:pt x="120" y="0"/>
                </a:lnTo>
                <a:close/>
              </a:path>
            </a:pathLst>
          </a:custGeom>
          <a:solidFill>
            <a:srgbClr val="9475cc"/>
          </a:solidFill>
          <a:ln w="3240">
            <a:solidFill>
              <a:srgbClr val="9475cc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50" name="Group 37"/>
          <p:cNvGrpSpPr/>
          <p:nvPr/>
        </p:nvGrpSpPr>
        <p:grpSpPr>
          <a:xfrm>
            <a:off x="1049760" y="1133640"/>
            <a:ext cx="100800" cy="56520"/>
            <a:chOff x="1049760" y="1133640"/>
            <a:chExt cx="100800" cy="56520"/>
          </a:xfrm>
        </p:grpSpPr>
        <p:sp>
          <p:nvSpPr>
            <p:cNvPr id="551" name="CustomShape 38"/>
            <p:cNvSpPr/>
            <p:nvPr/>
          </p:nvSpPr>
          <p:spPr>
            <a:xfrm>
              <a:off x="1049760" y="1133640"/>
              <a:ext cx="100800" cy="56520"/>
            </a:xfrm>
            <a:custGeom>
              <a:avLst/>
              <a:gdLst/>
              <a:ahLst/>
              <a:rect l="l" t="t" r="r" b="b"/>
              <a:pathLst>
                <a:path w="160" h="160">
                  <a:moveTo>
                    <a:pt x="160" y="80"/>
                  </a:moveTo>
                  <a:cubicBezTo>
                    <a:pt x="160" y="90"/>
                    <a:pt x="157" y="100"/>
                    <a:pt x="153" y="110"/>
                  </a:cubicBezTo>
                  <a:cubicBezTo>
                    <a:pt x="149" y="120"/>
                    <a:pt x="144" y="129"/>
                    <a:pt x="136" y="136"/>
                  </a:cubicBezTo>
                  <a:cubicBezTo>
                    <a:pt x="129" y="144"/>
                    <a:pt x="120" y="149"/>
                    <a:pt x="110" y="153"/>
                  </a:cubicBezTo>
                  <a:cubicBezTo>
                    <a:pt x="100" y="157"/>
                    <a:pt x="90" y="160"/>
                    <a:pt x="80" y="160"/>
                  </a:cubicBezTo>
                  <a:cubicBezTo>
                    <a:pt x="69" y="160"/>
                    <a:pt x="59" y="157"/>
                    <a:pt x="49" y="153"/>
                  </a:cubicBezTo>
                  <a:cubicBezTo>
                    <a:pt x="39" y="149"/>
                    <a:pt x="30" y="144"/>
                    <a:pt x="23" y="136"/>
                  </a:cubicBezTo>
                  <a:cubicBezTo>
                    <a:pt x="15" y="129"/>
                    <a:pt x="10" y="120"/>
                    <a:pt x="6" y="110"/>
                  </a:cubicBezTo>
                  <a:cubicBezTo>
                    <a:pt x="2" y="100"/>
                    <a:pt x="0" y="90"/>
                    <a:pt x="0" y="80"/>
                  </a:cubicBezTo>
                  <a:cubicBezTo>
                    <a:pt x="0" y="69"/>
                    <a:pt x="2" y="59"/>
                    <a:pt x="6" y="49"/>
                  </a:cubicBezTo>
                  <a:cubicBezTo>
                    <a:pt x="10" y="39"/>
                    <a:pt x="15" y="30"/>
                    <a:pt x="23" y="23"/>
                  </a:cubicBezTo>
                  <a:cubicBezTo>
                    <a:pt x="30" y="15"/>
                    <a:pt x="39" y="10"/>
                    <a:pt x="49" y="6"/>
                  </a:cubicBezTo>
                  <a:cubicBezTo>
                    <a:pt x="59" y="2"/>
                    <a:pt x="69" y="0"/>
                    <a:pt x="80" y="0"/>
                  </a:cubicBezTo>
                  <a:cubicBezTo>
                    <a:pt x="90" y="0"/>
                    <a:pt x="100" y="2"/>
                    <a:pt x="110" y="6"/>
                  </a:cubicBezTo>
                  <a:cubicBezTo>
                    <a:pt x="120" y="10"/>
                    <a:pt x="129" y="15"/>
                    <a:pt x="136" y="23"/>
                  </a:cubicBezTo>
                  <a:cubicBezTo>
                    <a:pt x="144" y="30"/>
                    <a:pt x="149" y="39"/>
                    <a:pt x="153" y="49"/>
                  </a:cubicBezTo>
                  <a:cubicBezTo>
                    <a:pt x="157" y="59"/>
                    <a:pt x="160" y="69"/>
                    <a:pt x="160" y="80"/>
                  </a:cubicBezTo>
                  <a:lnTo>
                    <a:pt x="160" y="8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000000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52" name="CustomShape 39"/>
          <p:cNvSpPr/>
          <p:nvPr/>
        </p:nvSpPr>
        <p:spPr>
          <a:xfrm>
            <a:off x="1052280" y="1136880"/>
            <a:ext cx="83880" cy="48240"/>
          </a:xfrm>
          <a:custGeom>
            <a:avLst/>
            <a:gdLst/>
            <a:ahLst/>
            <a:rect l="l" t="t" r="r" b="b"/>
            <a:pathLst>
              <a:path w="160" h="160">
                <a:moveTo>
                  <a:pt x="160" y="80"/>
                </a:moveTo>
                <a:cubicBezTo>
                  <a:pt x="160" y="90"/>
                  <a:pt x="157" y="100"/>
                  <a:pt x="153" y="110"/>
                </a:cubicBezTo>
                <a:cubicBezTo>
                  <a:pt x="149" y="120"/>
                  <a:pt x="144" y="129"/>
                  <a:pt x="136" y="136"/>
                </a:cubicBezTo>
                <a:cubicBezTo>
                  <a:pt x="129" y="144"/>
                  <a:pt x="120" y="149"/>
                  <a:pt x="110" y="153"/>
                </a:cubicBezTo>
                <a:cubicBezTo>
                  <a:pt x="100" y="157"/>
                  <a:pt x="90" y="160"/>
                  <a:pt x="80" y="160"/>
                </a:cubicBezTo>
                <a:cubicBezTo>
                  <a:pt x="69" y="160"/>
                  <a:pt x="59" y="157"/>
                  <a:pt x="49" y="153"/>
                </a:cubicBezTo>
                <a:cubicBezTo>
                  <a:pt x="39" y="149"/>
                  <a:pt x="30" y="144"/>
                  <a:pt x="23" y="136"/>
                </a:cubicBezTo>
                <a:cubicBezTo>
                  <a:pt x="15" y="129"/>
                  <a:pt x="10" y="120"/>
                  <a:pt x="6" y="110"/>
                </a:cubicBezTo>
                <a:cubicBezTo>
                  <a:pt x="2" y="100"/>
                  <a:pt x="0" y="90"/>
                  <a:pt x="0" y="80"/>
                </a:cubicBezTo>
                <a:cubicBezTo>
                  <a:pt x="0" y="69"/>
                  <a:pt x="2" y="59"/>
                  <a:pt x="6" y="49"/>
                </a:cubicBezTo>
                <a:cubicBezTo>
                  <a:pt x="10" y="39"/>
                  <a:pt x="15" y="30"/>
                  <a:pt x="23" y="23"/>
                </a:cubicBezTo>
                <a:cubicBezTo>
                  <a:pt x="30" y="15"/>
                  <a:pt x="39" y="10"/>
                  <a:pt x="49" y="6"/>
                </a:cubicBezTo>
                <a:cubicBezTo>
                  <a:pt x="59" y="2"/>
                  <a:pt x="69" y="0"/>
                  <a:pt x="80" y="0"/>
                </a:cubicBezTo>
                <a:cubicBezTo>
                  <a:pt x="90" y="0"/>
                  <a:pt x="100" y="2"/>
                  <a:pt x="110" y="6"/>
                </a:cubicBezTo>
                <a:cubicBezTo>
                  <a:pt x="120" y="10"/>
                  <a:pt x="129" y="15"/>
                  <a:pt x="136" y="23"/>
                </a:cubicBezTo>
                <a:cubicBezTo>
                  <a:pt x="144" y="30"/>
                  <a:pt x="149" y="39"/>
                  <a:pt x="153" y="49"/>
                </a:cubicBezTo>
                <a:cubicBezTo>
                  <a:pt x="157" y="59"/>
                  <a:pt x="160" y="69"/>
                  <a:pt x="160" y="80"/>
                </a:cubicBezTo>
                <a:lnTo>
                  <a:pt x="160" y="80"/>
                </a:lnTo>
                <a:close/>
              </a:path>
            </a:pathLst>
          </a:custGeom>
          <a:solidFill>
            <a:srgbClr val="42bb13"/>
          </a:solidFill>
          <a:ln w="324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53" name="Group 40"/>
          <p:cNvGrpSpPr/>
          <p:nvPr/>
        </p:nvGrpSpPr>
        <p:grpSpPr>
          <a:xfrm>
            <a:off x="829800" y="1285920"/>
            <a:ext cx="523800" cy="104040"/>
            <a:chOff x="829800" y="1285920"/>
            <a:chExt cx="523800" cy="104040"/>
          </a:xfrm>
        </p:grpSpPr>
        <p:sp>
          <p:nvSpPr>
            <p:cNvPr id="554" name="CustomShape 41"/>
            <p:cNvSpPr/>
            <p:nvPr/>
          </p:nvSpPr>
          <p:spPr>
            <a:xfrm>
              <a:off x="829800" y="1285920"/>
              <a:ext cx="523800" cy="104040"/>
            </a:xfrm>
            <a:custGeom>
              <a:avLst/>
              <a:gdLst/>
              <a:ahLst/>
              <a:rect l="l" t="t" r="r" b="b"/>
              <a:pathLst>
                <a:path w="960" h="32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cubicBezTo>
                    <a:pt x="960" y="280"/>
                    <a:pt x="920" y="320"/>
                    <a:pt x="840" y="320"/>
                  </a:cubicBezTo>
                  <a:lnTo>
                    <a:pt x="120" y="320"/>
                  </a:lnTo>
                  <a:cubicBezTo>
                    <a:pt x="40" y="320"/>
                    <a:pt x="0" y="280"/>
                    <a:pt x="0" y="200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55" name="CustomShape 42"/>
          <p:cNvSpPr/>
          <p:nvPr/>
        </p:nvSpPr>
        <p:spPr>
          <a:xfrm>
            <a:off x="838080" y="1294200"/>
            <a:ext cx="514080" cy="94680"/>
          </a:xfrm>
          <a:custGeom>
            <a:avLst/>
            <a:gdLst/>
            <a:ahLst/>
            <a:rect l="l" t="t" r="r" b="b"/>
            <a:pathLst>
              <a:path w="960" h="32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cubicBezTo>
                  <a:pt x="960" y="280"/>
                  <a:pt x="920" y="320"/>
                  <a:pt x="840" y="320"/>
                </a:cubicBezTo>
                <a:lnTo>
                  <a:pt x="120" y="320"/>
                </a:lnTo>
                <a:cubicBezTo>
                  <a:pt x="40" y="320"/>
                  <a:pt x="0" y="280"/>
                  <a:pt x="0" y="200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6" name="CustomShape 43"/>
          <p:cNvSpPr/>
          <p:nvPr/>
        </p:nvSpPr>
        <p:spPr>
          <a:xfrm>
            <a:off x="837720" y="1318320"/>
            <a:ext cx="51444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User Log In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557" name="CustomShape 44"/>
          <p:cNvSpPr/>
          <p:nvPr/>
        </p:nvSpPr>
        <p:spPr>
          <a:xfrm>
            <a:off x="1094400" y="1185840"/>
            <a:ext cx="360" cy="107640"/>
          </a:xfrm>
          <a:custGeom>
            <a:avLst/>
            <a:gdLst/>
            <a:ahLst/>
            <a:rect l="l" t="t" r="r" b="b"/>
            <a:pathLst>
              <a:path w="0" h="360">
                <a:moveTo>
                  <a:pt x="0" y="0"/>
                </a:moveTo>
                <a:lnTo>
                  <a:pt x="0" y="36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58" name="CustomShape 45"/>
          <p:cNvSpPr/>
          <p:nvPr/>
        </p:nvSpPr>
        <p:spPr>
          <a:xfrm>
            <a:off x="1077480" y="1274040"/>
            <a:ext cx="33120" cy="198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59" name="CustomShape 46"/>
          <p:cNvSpPr/>
          <p:nvPr/>
        </p:nvSpPr>
        <p:spPr>
          <a:xfrm>
            <a:off x="4870440" y="4490640"/>
            <a:ext cx="640800" cy="504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5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IN" sz="800" spc="-1" strike="noStrike">
                <a:solidFill>
                  <a:srgbClr val="000000"/>
                </a:solidFill>
                <a:latin typeface="Arial"/>
                <a:ea typeface="DejaVu Sans"/>
              </a:rPr>
              <a:t>UML-Activity-Diagram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560" name="CustomShape 47"/>
          <p:cNvSpPr/>
          <p:nvPr/>
        </p:nvSpPr>
        <p:spPr>
          <a:xfrm>
            <a:off x="4870440" y="4490640"/>
            <a:ext cx="640800" cy="504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5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IN" sz="800" spc="-1" strike="noStrike">
                <a:solidFill>
                  <a:srgbClr val="000000"/>
                </a:solidFill>
                <a:latin typeface="Arial"/>
                <a:ea typeface="DejaVu Sans"/>
              </a:rPr>
              <a:t>UML-Activity-Diagram</a:t>
            </a:r>
            <a:endParaRPr b="0" lang="en-IN" sz="800" spc="-1" strike="noStrike">
              <a:latin typeface="Arial"/>
            </a:endParaRPr>
          </a:p>
        </p:txBody>
      </p:sp>
      <p:grpSp>
        <p:nvGrpSpPr>
          <p:cNvPr id="561" name="Group 48"/>
          <p:cNvGrpSpPr/>
          <p:nvPr/>
        </p:nvGrpSpPr>
        <p:grpSpPr>
          <a:xfrm>
            <a:off x="5960520" y="1781280"/>
            <a:ext cx="541080" cy="123120"/>
            <a:chOff x="5960520" y="1781280"/>
            <a:chExt cx="541080" cy="123120"/>
          </a:xfrm>
        </p:grpSpPr>
        <p:sp>
          <p:nvSpPr>
            <p:cNvPr id="562" name="CustomShape 49"/>
            <p:cNvSpPr/>
            <p:nvPr/>
          </p:nvSpPr>
          <p:spPr>
            <a:xfrm>
              <a:off x="5960520" y="1781280"/>
              <a:ext cx="541080" cy="123120"/>
            </a:xfrm>
            <a:custGeom>
              <a:avLst/>
              <a:gdLst/>
              <a:ahLst/>
              <a:rect l="l" t="t" r="r" b="b"/>
              <a:pathLst>
                <a:path w="952" h="388">
                  <a:moveTo>
                    <a:pt x="80" y="0"/>
                  </a:moveTo>
                  <a:lnTo>
                    <a:pt x="872" y="0"/>
                  </a:lnTo>
                  <a:cubicBezTo>
                    <a:pt x="925" y="0"/>
                    <a:pt x="952" y="26"/>
                    <a:pt x="952" y="80"/>
                  </a:cubicBezTo>
                  <a:lnTo>
                    <a:pt x="952" y="308"/>
                  </a:lnTo>
                  <a:cubicBezTo>
                    <a:pt x="952" y="362"/>
                    <a:pt x="925" y="388"/>
                    <a:pt x="872" y="388"/>
                  </a:cubicBezTo>
                  <a:lnTo>
                    <a:pt x="80" y="388"/>
                  </a:lnTo>
                  <a:cubicBezTo>
                    <a:pt x="26" y="388"/>
                    <a:pt x="0" y="362"/>
                    <a:pt x="0" y="308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63" name="CustomShape 50"/>
          <p:cNvSpPr/>
          <p:nvPr/>
        </p:nvSpPr>
        <p:spPr>
          <a:xfrm>
            <a:off x="5975280" y="1782360"/>
            <a:ext cx="509400" cy="116280"/>
          </a:xfrm>
          <a:custGeom>
            <a:avLst/>
            <a:gdLst/>
            <a:ahLst/>
            <a:rect l="l" t="t" r="r" b="b"/>
            <a:pathLst>
              <a:path w="952" h="388">
                <a:moveTo>
                  <a:pt x="80" y="0"/>
                </a:moveTo>
                <a:lnTo>
                  <a:pt x="872" y="0"/>
                </a:lnTo>
                <a:cubicBezTo>
                  <a:pt x="925" y="0"/>
                  <a:pt x="952" y="26"/>
                  <a:pt x="952" y="80"/>
                </a:cubicBezTo>
                <a:lnTo>
                  <a:pt x="952" y="308"/>
                </a:lnTo>
                <a:cubicBezTo>
                  <a:pt x="952" y="362"/>
                  <a:pt x="925" y="388"/>
                  <a:pt x="872" y="388"/>
                </a:cubicBezTo>
                <a:lnTo>
                  <a:pt x="80" y="388"/>
                </a:lnTo>
                <a:cubicBezTo>
                  <a:pt x="26" y="388"/>
                  <a:pt x="0" y="362"/>
                  <a:pt x="0" y="308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4" name="CustomShape 51"/>
          <p:cNvSpPr/>
          <p:nvPr/>
        </p:nvSpPr>
        <p:spPr>
          <a:xfrm>
            <a:off x="6051240" y="1782000"/>
            <a:ext cx="342720" cy="10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Server and system initialization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565" name="Group 52"/>
          <p:cNvGrpSpPr/>
          <p:nvPr/>
        </p:nvGrpSpPr>
        <p:grpSpPr>
          <a:xfrm>
            <a:off x="5130360" y="1295280"/>
            <a:ext cx="422640" cy="94680"/>
            <a:chOff x="5130360" y="1295280"/>
            <a:chExt cx="422640" cy="94680"/>
          </a:xfrm>
        </p:grpSpPr>
        <p:sp>
          <p:nvSpPr>
            <p:cNvPr id="566" name="CustomShape 53"/>
            <p:cNvSpPr/>
            <p:nvPr/>
          </p:nvSpPr>
          <p:spPr>
            <a:xfrm>
              <a:off x="5130360" y="1295280"/>
              <a:ext cx="422640" cy="94680"/>
            </a:xfrm>
            <a:custGeom>
              <a:avLst/>
              <a:gdLst/>
              <a:ahLst/>
              <a:rect l="l" t="t" r="r" b="b"/>
              <a:pathLst>
                <a:path w="751" h="283">
                  <a:moveTo>
                    <a:pt x="80" y="0"/>
                  </a:moveTo>
                  <a:lnTo>
                    <a:pt x="671" y="0"/>
                  </a:lnTo>
                  <a:cubicBezTo>
                    <a:pt x="725" y="0"/>
                    <a:pt x="751" y="26"/>
                    <a:pt x="751" y="80"/>
                  </a:cubicBezTo>
                  <a:lnTo>
                    <a:pt x="751" y="203"/>
                  </a:lnTo>
                  <a:cubicBezTo>
                    <a:pt x="751" y="256"/>
                    <a:pt x="725" y="283"/>
                    <a:pt x="671" y="283"/>
                  </a:cubicBezTo>
                  <a:lnTo>
                    <a:pt x="80" y="283"/>
                  </a:lnTo>
                  <a:cubicBezTo>
                    <a:pt x="26" y="283"/>
                    <a:pt x="0" y="256"/>
                    <a:pt x="0" y="203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67" name="CustomShape 54"/>
          <p:cNvSpPr/>
          <p:nvPr/>
        </p:nvSpPr>
        <p:spPr>
          <a:xfrm>
            <a:off x="5145480" y="1298880"/>
            <a:ext cx="402120" cy="83880"/>
          </a:xfrm>
          <a:custGeom>
            <a:avLst/>
            <a:gdLst/>
            <a:ahLst/>
            <a:rect l="l" t="t" r="r" b="b"/>
            <a:pathLst>
              <a:path w="751" h="283">
                <a:moveTo>
                  <a:pt x="80" y="0"/>
                </a:moveTo>
                <a:lnTo>
                  <a:pt x="671" y="0"/>
                </a:lnTo>
                <a:cubicBezTo>
                  <a:pt x="725" y="0"/>
                  <a:pt x="751" y="26"/>
                  <a:pt x="751" y="80"/>
                </a:cubicBezTo>
                <a:lnTo>
                  <a:pt x="751" y="203"/>
                </a:lnTo>
                <a:cubicBezTo>
                  <a:pt x="751" y="256"/>
                  <a:pt x="725" y="283"/>
                  <a:pt x="671" y="283"/>
                </a:cubicBezTo>
                <a:lnTo>
                  <a:pt x="80" y="283"/>
                </a:lnTo>
                <a:cubicBezTo>
                  <a:pt x="26" y="283"/>
                  <a:pt x="0" y="256"/>
                  <a:pt x="0" y="203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8" name="CustomShape 55"/>
          <p:cNvSpPr/>
          <p:nvPr/>
        </p:nvSpPr>
        <p:spPr>
          <a:xfrm>
            <a:off x="5204880" y="1298880"/>
            <a:ext cx="270360" cy="10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Verify Log In Details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569" name="CustomShape 56"/>
          <p:cNvSpPr/>
          <p:nvPr/>
        </p:nvSpPr>
        <p:spPr>
          <a:xfrm>
            <a:off x="1352520" y="1341720"/>
            <a:ext cx="3792600" cy="720"/>
          </a:xfrm>
          <a:custGeom>
            <a:avLst/>
            <a:gdLst/>
            <a:ahLst/>
            <a:rect l="l" t="t" r="r" b="b"/>
            <a:pathLst>
              <a:path w="7088" h="2">
                <a:moveTo>
                  <a:pt x="0" y="2"/>
                </a:moveTo>
                <a:lnTo>
                  <a:pt x="7088" y="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70" name="CustomShape 57"/>
          <p:cNvSpPr/>
          <p:nvPr/>
        </p:nvSpPr>
        <p:spPr>
          <a:xfrm>
            <a:off x="5109480" y="1332360"/>
            <a:ext cx="356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1"/>
                </a:moveTo>
                <a:lnTo>
                  <a:pt x="0" y="64"/>
                </a:lnTo>
                <a:lnTo>
                  <a:pt x="0" y="0"/>
                </a:lnTo>
                <a:lnTo>
                  <a:pt x="64" y="31"/>
                </a:lnTo>
                <a:lnTo>
                  <a:pt x="64" y="31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71" name="CustomShape 58"/>
          <p:cNvSpPr/>
          <p:nvPr/>
        </p:nvSpPr>
        <p:spPr>
          <a:xfrm>
            <a:off x="5346720" y="1382400"/>
            <a:ext cx="360" cy="138960"/>
          </a:xfrm>
          <a:custGeom>
            <a:avLst/>
            <a:gdLst/>
            <a:ahLst/>
            <a:rect l="l" t="t" r="r" b="b"/>
            <a:pathLst>
              <a:path w="0" h="460">
                <a:moveTo>
                  <a:pt x="0" y="0"/>
                </a:moveTo>
                <a:lnTo>
                  <a:pt x="0" y="46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72" name="CustomShape 59"/>
          <p:cNvSpPr/>
          <p:nvPr/>
        </p:nvSpPr>
        <p:spPr>
          <a:xfrm>
            <a:off x="5327280" y="1502640"/>
            <a:ext cx="356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573" name="Group 60"/>
          <p:cNvGrpSpPr/>
          <p:nvPr/>
        </p:nvGrpSpPr>
        <p:grpSpPr>
          <a:xfrm>
            <a:off x="5164560" y="1771920"/>
            <a:ext cx="490320" cy="132480"/>
            <a:chOff x="5164560" y="1771920"/>
            <a:chExt cx="490320" cy="132480"/>
          </a:xfrm>
        </p:grpSpPr>
        <p:sp>
          <p:nvSpPr>
            <p:cNvPr id="574" name="CustomShape 61"/>
            <p:cNvSpPr/>
            <p:nvPr/>
          </p:nvSpPr>
          <p:spPr>
            <a:xfrm>
              <a:off x="5164560" y="1771920"/>
              <a:ext cx="490320" cy="132480"/>
            </a:xfrm>
            <a:custGeom>
              <a:avLst/>
              <a:gdLst/>
              <a:ahLst/>
              <a:rect l="l" t="t" r="r" b="b"/>
              <a:pathLst>
                <a:path w="872" h="413">
                  <a:moveTo>
                    <a:pt x="80" y="0"/>
                  </a:moveTo>
                  <a:lnTo>
                    <a:pt x="792" y="0"/>
                  </a:lnTo>
                  <a:cubicBezTo>
                    <a:pt x="845" y="0"/>
                    <a:pt x="872" y="26"/>
                    <a:pt x="872" y="80"/>
                  </a:cubicBezTo>
                  <a:lnTo>
                    <a:pt x="872" y="333"/>
                  </a:lnTo>
                  <a:cubicBezTo>
                    <a:pt x="872" y="386"/>
                    <a:pt x="845" y="413"/>
                    <a:pt x="792" y="413"/>
                  </a:cubicBezTo>
                  <a:lnTo>
                    <a:pt x="80" y="413"/>
                  </a:lnTo>
                  <a:cubicBezTo>
                    <a:pt x="26" y="413"/>
                    <a:pt x="0" y="386"/>
                    <a:pt x="0" y="333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75" name="CustomShape 62"/>
          <p:cNvSpPr/>
          <p:nvPr/>
        </p:nvSpPr>
        <p:spPr>
          <a:xfrm>
            <a:off x="5179680" y="1777680"/>
            <a:ext cx="465120" cy="124560"/>
          </a:xfrm>
          <a:custGeom>
            <a:avLst/>
            <a:gdLst/>
            <a:ahLst/>
            <a:rect l="l" t="t" r="r" b="b"/>
            <a:pathLst>
              <a:path w="872" h="413">
                <a:moveTo>
                  <a:pt x="80" y="0"/>
                </a:moveTo>
                <a:lnTo>
                  <a:pt x="792" y="0"/>
                </a:lnTo>
                <a:cubicBezTo>
                  <a:pt x="845" y="0"/>
                  <a:pt x="872" y="26"/>
                  <a:pt x="872" y="80"/>
                </a:cubicBezTo>
                <a:lnTo>
                  <a:pt x="872" y="333"/>
                </a:lnTo>
                <a:cubicBezTo>
                  <a:pt x="872" y="386"/>
                  <a:pt x="845" y="413"/>
                  <a:pt x="792" y="413"/>
                </a:cubicBezTo>
                <a:lnTo>
                  <a:pt x="80" y="413"/>
                </a:lnTo>
                <a:cubicBezTo>
                  <a:pt x="26" y="413"/>
                  <a:pt x="0" y="386"/>
                  <a:pt x="0" y="333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76" name="CustomShape 63"/>
          <p:cNvSpPr/>
          <p:nvPr/>
        </p:nvSpPr>
        <p:spPr>
          <a:xfrm>
            <a:off x="5249160" y="1777320"/>
            <a:ext cx="315000" cy="10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Check user level and permissions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577" name="Group 64"/>
          <p:cNvGrpSpPr/>
          <p:nvPr/>
        </p:nvGrpSpPr>
        <p:grpSpPr>
          <a:xfrm>
            <a:off x="5689440" y="1629000"/>
            <a:ext cx="456480" cy="27720"/>
            <a:chOff x="5689440" y="1629000"/>
            <a:chExt cx="456480" cy="27720"/>
          </a:xfrm>
        </p:grpSpPr>
        <p:sp>
          <p:nvSpPr>
            <p:cNvPr id="578" name="CustomShape 65"/>
            <p:cNvSpPr/>
            <p:nvPr/>
          </p:nvSpPr>
          <p:spPr>
            <a:xfrm>
              <a:off x="5689440" y="1629000"/>
              <a:ext cx="456480" cy="27720"/>
            </a:xfrm>
            <a:custGeom>
              <a:avLst/>
              <a:gdLst/>
              <a:ahLst/>
              <a:rect l="l" t="t" r="r" b="b"/>
              <a:pathLst>
                <a:path w="800" h="80">
                  <a:moveTo>
                    <a:pt x="0" y="0"/>
                  </a:moveTo>
                  <a:lnTo>
                    <a:pt x="800" y="0"/>
                  </a:lnTo>
                  <a:lnTo>
                    <a:pt x="800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79" name="CustomShape 66"/>
          <p:cNvSpPr/>
          <p:nvPr/>
        </p:nvSpPr>
        <p:spPr>
          <a:xfrm>
            <a:off x="5699880" y="1631160"/>
            <a:ext cx="429480" cy="23400"/>
          </a:xfrm>
          <a:custGeom>
            <a:avLst/>
            <a:gdLst/>
            <a:ahLst/>
            <a:rect l="l" t="t" r="r" b="b"/>
            <a:pathLst>
              <a:path w="800" h="80">
                <a:moveTo>
                  <a:pt x="0" y="0"/>
                </a:moveTo>
                <a:lnTo>
                  <a:pt x="800" y="0"/>
                </a:lnTo>
                <a:lnTo>
                  <a:pt x="800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0" name="CustomShape 67"/>
          <p:cNvSpPr/>
          <p:nvPr/>
        </p:nvSpPr>
        <p:spPr>
          <a:xfrm>
            <a:off x="5410080" y="1558440"/>
            <a:ext cx="505440" cy="72000"/>
          </a:xfrm>
          <a:custGeom>
            <a:avLst/>
            <a:gdLst/>
            <a:ahLst/>
            <a:rect l="l" t="t" r="r" b="b"/>
            <a:pathLst>
              <a:path w="944" h="240">
                <a:moveTo>
                  <a:pt x="0" y="0"/>
                </a:moveTo>
                <a:lnTo>
                  <a:pt x="864" y="0"/>
                </a:lnTo>
                <a:cubicBezTo>
                  <a:pt x="917" y="0"/>
                  <a:pt x="944" y="26"/>
                  <a:pt x="944" y="80"/>
                </a:cubicBezTo>
                <a:lnTo>
                  <a:pt x="944" y="24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81" name="CustomShape 68"/>
          <p:cNvSpPr/>
          <p:nvPr/>
        </p:nvSpPr>
        <p:spPr>
          <a:xfrm>
            <a:off x="5388840" y="1505880"/>
            <a:ext cx="3722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Valid 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582" name="CustomShape 69"/>
          <p:cNvSpPr/>
          <p:nvPr/>
        </p:nvSpPr>
        <p:spPr>
          <a:xfrm>
            <a:off x="5414400" y="1654920"/>
            <a:ext cx="395640" cy="122040"/>
          </a:xfrm>
          <a:custGeom>
            <a:avLst/>
            <a:gdLst/>
            <a:ahLst/>
            <a:rect l="l" t="t" r="r" b="b"/>
            <a:pathLst>
              <a:path w="740" h="408">
                <a:moveTo>
                  <a:pt x="740" y="0"/>
                </a:moveTo>
                <a:lnTo>
                  <a:pt x="740" y="124"/>
                </a:lnTo>
                <a:cubicBezTo>
                  <a:pt x="740" y="177"/>
                  <a:pt x="713" y="204"/>
                  <a:pt x="660" y="204"/>
                </a:cubicBezTo>
                <a:lnTo>
                  <a:pt x="80" y="204"/>
                </a:lnTo>
                <a:cubicBezTo>
                  <a:pt x="26" y="204"/>
                  <a:pt x="0" y="230"/>
                  <a:pt x="0" y="284"/>
                </a:cubicBezTo>
                <a:lnTo>
                  <a:pt x="0" y="408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83" name="CustomShape 70"/>
          <p:cNvSpPr/>
          <p:nvPr/>
        </p:nvSpPr>
        <p:spPr>
          <a:xfrm>
            <a:off x="5397480" y="175860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84" name="CustomShape 71"/>
          <p:cNvSpPr/>
          <p:nvPr/>
        </p:nvSpPr>
        <p:spPr>
          <a:xfrm>
            <a:off x="6022080" y="1655280"/>
            <a:ext cx="207000" cy="126720"/>
          </a:xfrm>
          <a:custGeom>
            <a:avLst/>
            <a:gdLst/>
            <a:ahLst/>
            <a:rect l="l" t="t" r="r" b="b"/>
            <a:pathLst>
              <a:path w="388" h="424">
                <a:moveTo>
                  <a:pt x="0" y="0"/>
                </a:moveTo>
                <a:lnTo>
                  <a:pt x="0" y="132"/>
                </a:lnTo>
                <a:cubicBezTo>
                  <a:pt x="0" y="185"/>
                  <a:pt x="26" y="212"/>
                  <a:pt x="80" y="212"/>
                </a:cubicBezTo>
                <a:lnTo>
                  <a:pt x="308" y="212"/>
                </a:lnTo>
                <a:cubicBezTo>
                  <a:pt x="361" y="212"/>
                  <a:pt x="388" y="238"/>
                  <a:pt x="388" y="292"/>
                </a:cubicBezTo>
                <a:lnTo>
                  <a:pt x="388" y="42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85" name="CustomShape 72"/>
          <p:cNvSpPr/>
          <p:nvPr/>
        </p:nvSpPr>
        <p:spPr>
          <a:xfrm>
            <a:off x="6212520" y="1763280"/>
            <a:ext cx="3312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586" name="Group 73"/>
          <p:cNvGrpSpPr/>
          <p:nvPr/>
        </p:nvGrpSpPr>
        <p:grpSpPr>
          <a:xfrm>
            <a:off x="2624400" y="1495440"/>
            <a:ext cx="625680" cy="132480"/>
            <a:chOff x="2624400" y="1495440"/>
            <a:chExt cx="625680" cy="132480"/>
          </a:xfrm>
        </p:grpSpPr>
        <p:sp>
          <p:nvSpPr>
            <p:cNvPr id="587" name="CustomShape 74"/>
            <p:cNvSpPr/>
            <p:nvPr/>
          </p:nvSpPr>
          <p:spPr>
            <a:xfrm>
              <a:off x="2624400" y="1495440"/>
              <a:ext cx="625680" cy="132480"/>
            </a:xfrm>
            <a:custGeom>
              <a:avLst/>
              <a:gdLst/>
              <a:ahLst/>
              <a:rect l="l" t="t" r="r" b="b"/>
              <a:pathLst>
                <a:path w="1128" h="421">
                  <a:moveTo>
                    <a:pt x="80" y="0"/>
                  </a:moveTo>
                  <a:lnTo>
                    <a:pt x="1048" y="0"/>
                  </a:lnTo>
                  <a:cubicBezTo>
                    <a:pt x="1101" y="0"/>
                    <a:pt x="1128" y="26"/>
                    <a:pt x="1128" y="80"/>
                  </a:cubicBezTo>
                  <a:lnTo>
                    <a:pt x="1128" y="341"/>
                  </a:lnTo>
                  <a:cubicBezTo>
                    <a:pt x="1128" y="394"/>
                    <a:pt x="1101" y="421"/>
                    <a:pt x="1048" y="421"/>
                  </a:cubicBezTo>
                  <a:lnTo>
                    <a:pt x="80" y="421"/>
                  </a:lnTo>
                  <a:cubicBezTo>
                    <a:pt x="26" y="421"/>
                    <a:pt x="0" y="394"/>
                    <a:pt x="0" y="341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88" name="CustomShape 75"/>
          <p:cNvSpPr/>
          <p:nvPr/>
        </p:nvSpPr>
        <p:spPr>
          <a:xfrm>
            <a:off x="2639160" y="1497600"/>
            <a:ext cx="605160" cy="127080"/>
          </a:xfrm>
          <a:custGeom>
            <a:avLst/>
            <a:gdLst/>
            <a:ahLst/>
            <a:rect l="l" t="t" r="r" b="b"/>
            <a:pathLst>
              <a:path w="1128" h="421">
                <a:moveTo>
                  <a:pt x="80" y="0"/>
                </a:moveTo>
                <a:lnTo>
                  <a:pt x="1048" y="0"/>
                </a:lnTo>
                <a:cubicBezTo>
                  <a:pt x="1101" y="0"/>
                  <a:pt x="1128" y="26"/>
                  <a:pt x="1128" y="80"/>
                </a:cubicBezTo>
                <a:lnTo>
                  <a:pt x="1128" y="341"/>
                </a:lnTo>
                <a:cubicBezTo>
                  <a:pt x="1128" y="394"/>
                  <a:pt x="1101" y="421"/>
                  <a:pt x="1048" y="421"/>
                </a:cubicBezTo>
                <a:lnTo>
                  <a:pt x="80" y="421"/>
                </a:lnTo>
                <a:cubicBezTo>
                  <a:pt x="26" y="421"/>
                  <a:pt x="0" y="394"/>
                  <a:pt x="0" y="341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9" name="CustomShape 76"/>
          <p:cNvSpPr/>
          <p:nvPr/>
        </p:nvSpPr>
        <p:spPr>
          <a:xfrm>
            <a:off x="2730600" y="1497600"/>
            <a:ext cx="407880" cy="10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Invalid Details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Return to Log In Page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590" name="CustomShape 77"/>
          <p:cNvSpPr/>
          <p:nvPr/>
        </p:nvSpPr>
        <p:spPr>
          <a:xfrm>
            <a:off x="3244680" y="1558440"/>
            <a:ext cx="2035800" cy="3240"/>
          </a:xfrm>
          <a:custGeom>
            <a:avLst/>
            <a:gdLst/>
            <a:ahLst/>
            <a:rect l="l" t="t" r="r" b="b"/>
            <a:pathLst>
              <a:path w="3808" h="10">
                <a:moveTo>
                  <a:pt x="3808" y="0"/>
                </a:moveTo>
                <a:lnTo>
                  <a:pt x="0" y="1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91" name="CustomShape 78"/>
          <p:cNvSpPr/>
          <p:nvPr/>
        </p:nvSpPr>
        <p:spPr>
          <a:xfrm>
            <a:off x="3244680" y="1552680"/>
            <a:ext cx="33840" cy="18720"/>
          </a:xfrm>
          <a:custGeom>
            <a:avLst/>
            <a:gdLst/>
            <a:ahLst/>
            <a:rect l="l" t="t" r="r" b="b"/>
            <a:pathLst>
              <a:path w="64" h="63">
                <a:moveTo>
                  <a:pt x="0" y="32"/>
                </a:moveTo>
                <a:lnTo>
                  <a:pt x="63" y="0"/>
                </a:lnTo>
                <a:lnTo>
                  <a:pt x="64" y="63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92" name="CustomShape 79"/>
          <p:cNvSpPr/>
          <p:nvPr/>
        </p:nvSpPr>
        <p:spPr>
          <a:xfrm>
            <a:off x="4745880" y="1504800"/>
            <a:ext cx="19188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Invalid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593" name="CustomShape 80"/>
          <p:cNvSpPr/>
          <p:nvPr/>
        </p:nvSpPr>
        <p:spPr>
          <a:xfrm>
            <a:off x="1094400" y="1389240"/>
            <a:ext cx="1544760" cy="172440"/>
          </a:xfrm>
          <a:custGeom>
            <a:avLst/>
            <a:gdLst/>
            <a:ahLst/>
            <a:rect l="l" t="t" r="r" b="b"/>
            <a:pathLst>
              <a:path w="2888" h="570">
                <a:moveTo>
                  <a:pt x="2888" y="570"/>
                </a:moveTo>
                <a:lnTo>
                  <a:pt x="80" y="570"/>
                </a:lnTo>
                <a:cubicBezTo>
                  <a:pt x="26" y="570"/>
                  <a:pt x="0" y="544"/>
                  <a:pt x="0" y="490"/>
                </a:cubicBezTo>
                <a:lnTo>
                  <a:pt x="0" y="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94" name="CustomShape 81"/>
          <p:cNvSpPr/>
          <p:nvPr/>
        </p:nvSpPr>
        <p:spPr>
          <a:xfrm>
            <a:off x="1077480" y="1389600"/>
            <a:ext cx="33120" cy="198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0"/>
                </a:moveTo>
                <a:lnTo>
                  <a:pt x="64" y="64"/>
                </a:lnTo>
                <a:lnTo>
                  <a:pt x="0" y="64"/>
                </a:lnTo>
                <a:lnTo>
                  <a:pt x="32" y="0"/>
                </a:lnTo>
                <a:lnTo>
                  <a:pt x="32" y="0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595" name="Group 82"/>
          <p:cNvGrpSpPr/>
          <p:nvPr/>
        </p:nvGrpSpPr>
        <p:grpSpPr>
          <a:xfrm>
            <a:off x="5706720" y="2019240"/>
            <a:ext cx="439200" cy="37440"/>
            <a:chOff x="5706720" y="2019240"/>
            <a:chExt cx="439200" cy="37440"/>
          </a:xfrm>
        </p:grpSpPr>
        <p:sp>
          <p:nvSpPr>
            <p:cNvPr id="596" name="CustomShape 83"/>
            <p:cNvSpPr/>
            <p:nvPr/>
          </p:nvSpPr>
          <p:spPr>
            <a:xfrm>
              <a:off x="5706720" y="2019240"/>
              <a:ext cx="439200" cy="37440"/>
            </a:xfrm>
            <a:custGeom>
              <a:avLst/>
              <a:gdLst/>
              <a:ahLst/>
              <a:rect l="l" t="t" r="r" b="b"/>
              <a:pathLst>
                <a:path w="800" h="80">
                  <a:moveTo>
                    <a:pt x="0" y="0"/>
                  </a:moveTo>
                  <a:lnTo>
                    <a:pt x="800" y="0"/>
                  </a:lnTo>
                  <a:lnTo>
                    <a:pt x="800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97" name="CustomShape 84"/>
          <p:cNvSpPr/>
          <p:nvPr/>
        </p:nvSpPr>
        <p:spPr>
          <a:xfrm>
            <a:off x="5708520" y="2025360"/>
            <a:ext cx="429120" cy="24480"/>
          </a:xfrm>
          <a:custGeom>
            <a:avLst/>
            <a:gdLst/>
            <a:ahLst/>
            <a:rect l="l" t="t" r="r" b="b"/>
            <a:pathLst>
              <a:path w="800" h="80">
                <a:moveTo>
                  <a:pt x="0" y="0"/>
                </a:moveTo>
                <a:lnTo>
                  <a:pt x="800" y="0"/>
                </a:lnTo>
                <a:lnTo>
                  <a:pt x="800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8" name="CustomShape 85"/>
          <p:cNvSpPr/>
          <p:nvPr/>
        </p:nvSpPr>
        <p:spPr>
          <a:xfrm>
            <a:off x="5414400" y="1902600"/>
            <a:ext cx="403560" cy="123120"/>
          </a:xfrm>
          <a:custGeom>
            <a:avLst/>
            <a:gdLst/>
            <a:ahLst/>
            <a:rect l="l" t="t" r="r" b="b"/>
            <a:pathLst>
              <a:path w="756" h="410">
                <a:moveTo>
                  <a:pt x="0" y="0"/>
                </a:moveTo>
                <a:lnTo>
                  <a:pt x="0" y="125"/>
                </a:lnTo>
                <a:cubicBezTo>
                  <a:pt x="0" y="178"/>
                  <a:pt x="26" y="205"/>
                  <a:pt x="80" y="205"/>
                </a:cubicBezTo>
                <a:lnTo>
                  <a:pt x="676" y="205"/>
                </a:lnTo>
                <a:cubicBezTo>
                  <a:pt x="729" y="205"/>
                  <a:pt x="756" y="232"/>
                  <a:pt x="756" y="285"/>
                </a:cubicBezTo>
                <a:lnTo>
                  <a:pt x="756" y="41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99" name="CustomShape 86"/>
          <p:cNvSpPr/>
          <p:nvPr/>
        </p:nvSpPr>
        <p:spPr>
          <a:xfrm>
            <a:off x="5801760" y="200736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00" name="CustomShape 87"/>
          <p:cNvSpPr/>
          <p:nvPr/>
        </p:nvSpPr>
        <p:spPr>
          <a:xfrm>
            <a:off x="6030000" y="1900440"/>
            <a:ext cx="198720" cy="125640"/>
          </a:xfrm>
          <a:custGeom>
            <a:avLst/>
            <a:gdLst/>
            <a:ahLst/>
            <a:rect l="l" t="t" r="r" b="b"/>
            <a:pathLst>
              <a:path w="372" h="419">
                <a:moveTo>
                  <a:pt x="372" y="0"/>
                </a:moveTo>
                <a:lnTo>
                  <a:pt x="372" y="129"/>
                </a:lnTo>
                <a:cubicBezTo>
                  <a:pt x="372" y="182"/>
                  <a:pt x="345" y="209"/>
                  <a:pt x="292" y="209"/>
                </a:cubicBezTo>
                <a:lnTo>
                  <a:pt x="80" y="209"/>
                </a:lnTo>
                <a:cubicBezTo>
                  <a:pt x="26" y="209"/>
                  <a:pt x="0" y="236"/>
                  <a:pt x="0" y="289"/>
                </a:cubicBezTo>
                <a:lnTo>
                  <a:pt x="0" y="419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01" name="CustomShape 88"/>
          <p:cNvSpPr/>
          <p:nvPr/>
        </p:nvSpPr>
        <p:spPr>
          <a:xfrm>
            <a:off x="6013440" y="200736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602" name="Group 89"/>
          <p:cNvGrpSpPr/>
          <p:nvPr/>
        </p:nvGrpSpPr>
        <p:grpSpPr>
          <a:xfrm>
            <a:off x="253800" y="2352960"/>
            <a:ext cx="541080" cy="104040"/>
            <a:chOff x="253800" y="2352960"/>
            <a:chExt cx="541080" cy="104040"/>
          </a:xfrm>
        </p:grpSpPr>
        <p:sp>
          <p:nvSpPr>
            <p:cNvPr id="603" name="CustomShape 90"/>
            <p:cNvSpPr/>
            <p:nvPr/>
          </p:nvSpPr>
          <p:spPr>
            <a:xfrm>
              <a:off x="253800" y="2352960"/>
              <a:ext cx="541080" cy="104040"/>
            </a:xfrm>
            <a:custGeom>
              <a:avLst/>
              <a:gdLst/>
              <a:ahLst/>
              <a:rect l="l" t="t" r="r" b="b"/>
              <a:pathLst>
                <a:path w="960" h="32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cubicBezTo>
                    <a:pt x="960" y="280"/>
                    <a:pt x="920" y="320"/>
                    <a:pt x="840" y="320"/>
                  </a:cubicBezTo>
                  <a:lnTo>
                    <a:pt x="120" y="320"/>
                  </a:lnTo>
                  <a:cubicBezTo>
                    <a:pt x="40" y="320"/>
                    <a:pt x="0" y="280"/>
                    <a:pt x="0" y="200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04" name="CustomShape 91"/>
          <p:cNvSpPr/>
          <p:nvPr/>
        </p:nvSpPr>
        <p:spPr>
          <a:xfrm>
            <a:off x="264600" y="2352960"/>
            <a:ext cx="514080" cy="95760"/>
          </a:xfrm>
          <a:custGeom>
            <a:avLst/>
            <a:gdLst/>
            <a:ahLst/>
            <a:rect l="l" t="t" r="r" b="b"/>
            <a:pathLst>
              <a:path w="960" h="32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cubicBezTo>
                  <a:pt x="960" y="280"/>
                  <a:pt x="920" y="320"/>
                  <a:pt x="840" y="320"/>
                </a:cubicBezTo>
                <a:lnTo>
                  <a:pt x="120" y="320"/>
                </a:lnTo>
                <a:cubicBezTo>
                  <a:pt x="40" y="320"/>
                  <a:pt x="0" y="280"/>
                  <a:pt x="0" y="200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05" name="CustomShape 92"/>
          <p:cNvSpPr/>
          <p:nvPr/>
        </p:nvSpPr>
        <p:spPr>
          <a:xfrm>
            <a:off x="264600" y="2377440"/>
            <a:ext cx="5140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User  Input for mobile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606" name="CustomShape 93"/>
          <p:cNvSpPr/>
          <p:nvPr/>
        </p:nvSpPr>
        <p:spPr>
          <a:xfrm>
            <a:off x="1136520" y="2050560"/>
            <a:ext cx="4787640" cy="155160"/>
          </a:xfrm>
          <a:custGeom>
            <a:avLst/>
            <a:gdLst/>
            <a:ahLst/>
            <a:rect l="l" t="t" r="r" b="b"/>
            <a:pathLst>
              <a:path w="8944" h="520">
                <a:moveTo>
                  <a:pt x="8944" y="0"/>
                </a:moveTo>
                <a:lnTo>
                  <a:pt x="8944" y="180"/>
                </a:lnTo>
                <a:cubicBezTo>
                  <a:pt x="8944" y="233"/>
                  <a:pt x="8917" y="260"/>
                  <a:pt x="8864" y="260"/>
                </a:cubicBezTo>
                <a:lnTo>
                  <a:pt x="80" y="260"/>
                </a:lnTo>
                <a:cubicBezTo>
                  <a:pt x="26" y="260"/>
                  <a:pt x="0" y="286"/>
                  <a:pt x="0" y="340"/>
                </a:cubicBezTo>
                <a:lnTo>
                  <a:pt x="0" y="52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07" name="CustomShape 94"/>
          <p:cNvSpPr/>
          <p:nvPr/>
        </p:nvSpPr>
        <p:spPr>
          <a:xfrm>
            <a:off x="1119600" y="2187360"/>
            <a:ext cx="356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608" name="Group 95"/>
          <p:cNvGrpSpPr/>
          <p:nvPr/>
        </p:nvGrpSpPr>
        <p:grpSpPr>
          <a:xfrm>
            <a:off x="5587920" y="2200320"/>
            <a:ext cx="523800" cy="208800"/>
            <a:chOff x="5587920" y="2200320"/>
            <a:chExt cx="523800" cy="208800"/>
          </a:xfrm>
        </p:grpSpPr>
        <p:sp>
          <p:nvSpPr>
            <p:cNvPr id="609" name="CustomShape 96"/>
            <p:cNvSpPr/>
            <p:nvPr/>
          </p:nvSpPr>
          <p:spPr>
            <a:xfrm>
              <a:off x="5587920" y="2200320"/>
              <a:ext cx="523800" cy="208800"/>
            </a:xfrm>
            <a:custGeom>
              <a:avLst/>
              <a:gdLst/>
              <a:ahLst/>
              <a:rect l="l" t="t" r="r" b="b"/>
              <a:pathLst>
                <a:path w="943" h="672">
                  <a:moveTo>
                    <a:pt x="80" y="0"/>
                  </a:moveTo>
                  <a:lnTo>
                    <a:pt x="863" y="0"/>
                  </a:lnTo>
                  <a:cubicBezTo>
                    <a:pt x="917" y="0"/>
                    <a:pt x="943" y="26"/>
                    <a:pt x="943" y="80"/>
                  </a:cubicBezTo>
                  <a:lnTo>
                    <a:pt x="943" y="592"/>
                  </a:lnTo>
                  <a:cubicBezTo>
                    <a:pt x="943" y="645"/>
                    <a:pt x="917" y="672"/>
                    <a:pt x="863" y="672"/>
                  </a:cubicBezTo>
                  <a:lnTo>
                    <a:pt x="80" y="672"/>
                  </a:lnTo>
                  <a:cubicBezTo>
                    <a:pt x="26" y="672"/>
                    <a:pt x="0" y="645"/>
                    <a:pt x="0" y="592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10" name="CustomShape 97"/>
          <p:cNvSpPr/>
          <p:nvPr/>
        </p:nvSpPr>
        <p:spPr>
          <a:xfrm>
            <a:off x="5594400" y="2206080"/>
            <a:ext cx="505440" cy="201960"/>
          </a:xfrm>
          <a:custGeom>
            <a:avLst/>
            <a:gdLst/>
            <a:ahLst/>
            <a:rect l="l" t="t" r="r" b="b"/>
            <a:pathLst>
              <a:path w="943" h="672">
                <a:moveTo>
                  <a:pt x="80" y="0"/>
                </a:moveTo>
                <a:lnTo>
                  <a:pt x="863" y="0"/>
                </a:lnTo>
                <a:cubicBezTo>
                  <a:pt x="917" y="0"/>
                  <a:pt x="943" y="26"/>
                  <a:pt x="943" y="80"/>
                </a:cubicBezTo>
                <a:lnTo>
                  <a:pt x="943" y="592"/>
                </a:lnTo>
                <a:cubicBezTo>
                  <a:pt x="943" y="645"/>
                  <a:pt x="917" y="672"/>
                  <a:pt x="863" y="672"/>
                </a:cubicBezTo>
                <a:lnTo>
                  <a:pt x="80" y="672"/>
                </a:lnTo>
                <a:cubicBezTo>
                  <a:pt x="26" y="672"/>
                  <a:pt x="0" y="645"/>
                  <a:pt x="0" y="592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11" name="CustomShape 98"/>
          <p:cNvSpPr/>
          <p:nvPr/>
        </p:nvSpPr>
        <p:spPr>
          <a:xfrm>
            <a:off x="5670720" y="2206080"/>
            <a:ext cx="340560" cy="154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Verify if Input  is for operating home appliances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612" name="Group 99"/>
          <p:cNvGrpSpPr/>
          <p:nvPr/>
        </p:nvGrpSpPr>
        <p:grpSpPr>
          <a:xfrm>
            <a:off x="914400" y="2200320"/>
            <a:ext cx="439200" cy="37440"/>
            <a:chOff x="914400" y="2200320"/>
            <a:chExt cx="439200" cy="37440"/>
          </a:xfrm>
        </p:grpSpPr>
        <p:sp>
          <p:nvSpPr>
            <p:cNvPr id="613" name="CustomShape 100"/>
            <p:cNvSpPr/>
            <p:nvPr/>
          </p:nvSpPr>
          <p:spPr>
            <a:xfrm>
              <a:off x="914400" y="2200320"/>
              <a:ext cx="439200" cy="37440"/>
            </a:xfrm>
            <a:custGeom>
              <a:avLst/>
              <a:gdLst/>
              <a:ahLst/>
              <a:rect l="l" t="t" r="r" b="b"/>
              <a:pathLst>
                <a:path w="800" h="80">
                  <a:moveTo>
                    <a:pt x="0" y="0"/>
                  </a:moveTo>
                  <a:lnTo>
                    <a:pt x="800" y="0"/>
                  </a:lnTo>
                  <a:lnTo>
                    <a:pt x="800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14" name="CustomShape 101"/>
          <p:cNvSpPr/>
          <p:nvPr/>
        </p:nvSpPr>
        <p:spPr>
          <a:xfrm>
            <a:off x="923040" y="2206080"/>
            <a:ext cx="429120" cy="23400"/>
          </a:xfrm>
          <a:custGeom>
            <a:avLst/>
            <a:gdLst/>
            <a:ahLst/>
            <a:rect l="l" t="t" r="r" b="b"/>
            <a:pathLst>
              <a:path w="800" h="80">
                <a:moveTo>
                  <a:pt x="0" y="0"/>
                </a:moveTo>
                <a:lnTo>
                  <a:pt x="800" y="0"/>
                </a:lnTo>
                <a:lnTo>
                  <a:pt x="800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615" name="Group 102"/>
          <p:cNvGrpSpPr/>
          <p:nvPr/>
        </p:nvGrpSpPr>
        <p:grpSpPr>
          <a:xfrm>
            <a:off x="1659240" y="2343240"/>
            <a:ext cx="524160" cy="104040"/>
            <a:chOff x="1659240" y="2343240"/>
            <a:chExt cx="524160" cy="104040"/>
          </a:xfrm>
        </p:grpSpPr>
        <p:sp>
          <p:nvSpPr>
            <p:cNvPr id="616" name="CustomShape 103"/>
            <p:cNvSpPr/>
            <p:nvPr/>
          </p:nvSpPr>
          <p:spPr>
            <a:xfrm>
              <a:off x="1659240" y="2343240"/>
              <a:ext cx="524160" cy="104040"/>
            </a:xfrm>
            <a:custGeom>
              <a:avLst/>
              <a:gdLst/>
              <a:ahLst/>
              <a:rect l="l" t="t" r="r" b="b"/>
              <a:pathLst>
                <a:path w="960" h="32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cubicBezTo>
                    <a:pt x="960" y="280"/>
                    <a:pt x="920" y="320"/>
                    <a:pt x="840" y="320"/>
                  </a:cubicBezTo>
                  <a:lnTo>
                    <a:pt x="120" y="320"/>
                  </a:lnTo>
                  <a:cubicBezTo>
                    <a:pt x="40" y="320"/>
                    <a:pt x="0" y="280"/>
                    <a:pt x="0" y="200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17" name="CustomShape 104"/>
          <p:cNvSpPr/>
          <p:nvPr/>
        </p:nvSpPr>
        <p:spPr>
          <a:xfrm>
            <a:off x="1667880" y="2342880"/>
            <a:ext cx="513720" cy="96120"/>
          </a:xfrm>
          <a:custGeom>
            <a:avLst/>
            <a:gdLst/>
            <a:ahLst/>
            <a:rect l="l" t="t" r="r" b="b"/>
            <a:pathLst>
              <a:path w="960" h="32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cubicBezTo>
                  <a:pt x="960" y="280"/>
                  <a:pt x="920" y="320"/>
                  <a:pt x="840" y="320"/>
                </a:cubicBezTo>
                <a:lnTo>
                  <a:pt x="120" y="320"/>
                </a:lnTo>
                <a:cubicBezTo>
                  <a:pt x="40" y="320"/>
                  <a:pt x="0" y="280"/>
                  <a:pt x="0" y="200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18" name="CustomShape 105"/>
          <p:cNvSpPr/>
          <p:nvPr/>
        </p:nvSpPr>
        <p:spPr>
          <a:xfrm>
            <a:off x="1667880" y="2368080"/>
            <a:ext cx="51372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User  Input for Rpi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619" name="CustomShape 106"/>
          <p:cNvSpPr/>
          <p:nvPr/>
        </p:nvSpPr>
        <p:spPr>
          <a:xfrm>
            <a:off x="520920" y="2229840"/>
            <a:ext cx="401760" cy="122400"/>
          </a:xfrm>
          <a:custGeom>
            <a:avLst/>
            <a:gdLst/>
            <a:ahLst/>
            <a:rect l="l" t="t" r="r" b="b"/>
            <a:pathLst>
              <a:path w="752" h="408">
                <a:moveTo>
                  <a:pt x="752" y="0"/>
                </a:moveTo>
                <a:lnTo>
                  <a:pt x="0" y="0"/>
                </a:lnTo>
                <a:lnTo>
                  <a:pt x="0" y="408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20" name="CustomShape 107"/>
          <p:cNvSpPr/>
          <p:nvPr/>
        </p:nvSpPr>
        <p:spPr>
          <a:xfrm>
            <a:off x="504000" y="233352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21" name="CustomShape 108"/>
          <p:cNvSpPr/>
          <p:nvPr/>
        </p:nvSpPr>
        <p:spPr>
          <a:xfrm>
            <a:off x="1352520" y="2229840"/>
            <a:ext cx="573120" cy="112680"/>
          </a:xfrm>
          <a:custGeom>
            <a:avLst/>
            <a:gdLst/>
            <a:ahLst/>
            <a:rect l="l" t="t" r="r" b="b"/>
            <a:pathLst>
              <a:path w="1072" h="376">
                <a:moveTo>
                  <a:pt x="0" y="0"/>
                </a:moveTo>
                <a:lnTo>
                  <a:pt x="1072" y="0"/>
                </a:lnTo>
                <a:lnTo>
                  <a:pt x="1072" y="376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22" name="CustomShape 109"/>
          <p:cNvSpPr/>
          <p:nvPr/>
        </p:nvSpPr>
        <p:spPr>
          <a:xfrm>
            <a:off x="1909440" y="2324160"/>
            <a:ext cx="3312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623" name="Group 110"/>
          <p:cNvGrpSpPr/>
          <p:nvPr/>
        </p:nvGrpSpPr>
        <p:grpSpPr>
          <a:xfrm>
            <a:off x="5774400" y="2467080"/>
            <a:ext cx="151200" cy="75240"/>
            <a:chOff x="5774400" y="2467080"/>
            <a:chExt cx="151200" cy="75240"/>
          </a:xfrm>
        </p:grpSpPr>
        <p:sp>
          <p:nvSpPr>
            <p:cNvPr id="624" name="CustomShape 111"/>
            <p:cNvSpPr/>
            <p:nvPr/>
          </p:nvSpPr>
          <p:spPr>
            <a:xfrm>
              <a:off x="5774400" y="2467080"/>
              <a:ext cx="151200" cy="75240"/>
            </a:xfrm>
            <a:custGeom>
              <a:avLst/>
              <a:gdLst/>
              <a:ahLst/>
              <a:rect l="l" t="t" r="r" b="b"/>
              <a:pathLst>
                <a:path w="240" h="240">
                  <a:moveTo>
                    <a:pt x="120" y="0"/>
                  </a:moveTo>
                  <a:lnTo>
                    <a:pt x="240" y="120"/>
                  </a:lnTo>
                  <a:lnTo>
                    <a:pt x="120" y="240"/>
                  </a:lnTo>
                  <a:lnTo>
                    <a:pt x="0" y="120"/>
                  </a:lnTo>
                  <a:lnTo>
                    <a:pt x="120" y="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9475cc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25" name="CustomShape 112"/>
          <p:cNvSpPr/>
          <p:nvPr/>
        </p:nvSpPr>
        <p:spPr>
          <a:xfrm>
            <a:off x="5782320" y="2469240"/>
            <a:ext cx="128880" cy="70920"/>
          </a:xfrm>
          <a:custGeom>
            <a:avLst/>
            <a:gdLst/>
            <a:ahLst/>
            <a:rect l="l" t="t" r="r" b="b"/>
            <a:pathLst>
              <a:path w="240" h="240">
                <a:moveTo>
                  <a:pt x="120" y="0"/>
                </a:moveTo>
                <a:lnTo>
                  <a:pt x="240" y="120"/>
                </a:lnTo>
                <a:lnTo>
                  <a:pt x="120" y="240"/>
                </a:lnTo>
                <a:lnTo>
                  <a:pt x="0" y="120"/>
                </a:lnTo>
                <a:lnTo>
                  <a:pt x="120" y="0"/>
                </a:lnTo>
                <a:lnTo>
                  <a:pt x="120" y="0"/>
                </a:lnTo>
                <a:close/>
              </a:path>
            </a:pathLst>
          </a:custGeom>
          <a:solidFill>
            <a:srgbClr val="9475cc"/>
          </a:solidFill>
          <a:ln w="3240">
            <a:solidFill>
              <a:srgbClr val="9475cc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626" name="Group 113"/>
          <p:cNvGrpSpPr/>
          <p:nvPr/>
        </p:nvGrpSpPr>
        <p:grpSpPr>
          <a:xfrm>
            <a:off x="7603200" y="3924000"/>
            <a:ext cx="523800" cy="199440"/>
            <a:chOff x="7603200" y="3924000"/>
            <a:chExt cx="523800" cy="199440"/>
          </a:xfrm>
        </p:grpSpPr>
        <p:sp>
          <p:nvSpPr>
            <p:cNvPr id="627" name="CustomShape 114"/>
            <p:cNvSpPr/>
            <p:nvPr/>
          </p:nvSpPr>
          <p:spPr>
            <a:xfrm>
              <a:off x="7603200" y="3924000"/>
              <a:ext cx="523800" cy="199440"/>
            </a:xfrm>
            <a:custGeom>
              <a:avLst/>
              <a:gdLst/>
              <a:ahLst/>
              <a:rect l="l" t="t" r="r" b="b"/>
              <a:pathLst>
                <a:path w="951" h="656">
                  <a:moveTo>
                    <a:pt x="80" y="0"/>
                  </a:moveTo>
                  <a:lnTo>
                    <a:pt x="871" y="0"/>
                  </a:lnTo>
                  <a:cubicBezTo>
                    <a:pt x="925" y="0"/>
                    <a:pt x="951" y="26"/>
                    <a:pt x="951" y="80"/>
                  </a:cubicBezTo>
                  <a:lnTo>
                    <a:pt x="951" y="576"/>
                  </a:lnTo>
                  <a:cubicBezTo>
                    <a:pt x="951" y="629"/>
                    <a:pt x="925" y="656"/>
                    <a:pt x="871" y="656"/>
                  </a:cubicBezTo>
                  <a:lnTo>
                    <a:pt x="80" y="656"/>
                  </a:lnTo>
                  <a:cubicBezTo>
                    <a:pt x="26" y="656"/>
                    <a:pt x="0" y="629"/>
                    <a:pt x="0" y="576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28" name="CustomShape 115"/>
          <p:cNvSpPr/>
          <p:nvPr/>
        </p:nvSpPr>
        <p:spPr>
          <a:xfrm>
            <a:off x="7613640" y="3925440"/>
            <a:ext cx="509760" cy="197280"/>
          </a:xfrm>
          <a:custGeom>
            <a:avLst/>
            <a:gdLst/>
            <a:ahLst/>
            <a:rect l="l" t="t" r="r" b="b"/>
            <a:pathLst>
              <a:path w="951" h="656">
                <a:moveTo>
                  <a:pt x="80" y="0"/>
                </a:moveTo>
                <a:lnTo>
                  <a:pt x="871" y="0"/>
                </a:lnTo>
                <a:cubicBezTo>
                  <a:pt x="925" y="0"/>
                  <a:pt x="951" y="26"/>
                  <a:pt x="951" y="80"/>
                </a:cubicBezTo>
                <a:lnTo>
                  <a:pt x="951" y="576"/>
                </a:lnTo>
                <a:cubicBezTo>
                  <a:pt x="951" y="629"/>
                  <a:pt x="925" y="656"/>
                  <a:pt x="871" y="656"/>
                </a:cubicBezTo>
                <a:lnTo>
                  <a:pt x="80" y="656"/>
                </a:lnTo>
                <a:cubicBezTo>
                  <a:pt x="26" y="656"/>
                  <a:pt x="0" y="629"/>
                  <a:pt x="0" y="576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29" name="CustomShape 116"/>
          <p:cNvSpPr/>
          <p:nvPr/>
        </p:nvSpPr>
        <p:spPr>
          <a:xfrm>
            <a:off x="7691760" y="3925440"/>
            <a:ext cx="342360" cy="205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Perform task on home appliances according to user input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630" name="Group 117"/>
          <p:cNvGrpSpPr/>
          <p:nvPr/>
        </p:nvGrpSpPr>
        <p:grpSpPr>
          <a:xfrm>
            <a:off x="5537160" y="2943360"/>
            <a:ext cx="134640" cy="84960"/>
            <a:chOff x="5537160" y="2943360"/>
            <a:chExt cx="134640" cy="84960"/>
          </a:xfrm>
        </p:grpSpPr>
        <p:sp>
          <p:nvSpPr>
            <p:cNvPr id="631" name="CustomShape 118"/>
            <p:cNvSpPr/>
            <p:nvPr/>
          </p:nvSpPr>
          <p:spPr>
            <a:xfrm>
              <a:off x="5537160" y="2943360"/>
              <a:ext cx="134640" cy="84960"/>
            </a:xfrm>
            <a:custGeom>
              <a:avLst/>
              <a:gdLst/>
              <a:ahLst/>
              <a:rect l="l" t="t" r="r" b="b"/>
              <a:pathLst>
                <a:path w="240" h="240">
                  <a:moveTo>
                    <a:pt x="120" y="0"/>
                  </a:moveTo>
                  <a:lnTo>
                    <a:pt x="240" y="120"/>
                  </a:lnTo>
                  <a:lnTo>
                    <a:pt x="120" y="240"/>
                  </a:lnTo>
                  <a:lnTo>
                    <a:pt x="0" y="120"/>
                  </a:lnTo>
                  <a:lnTo>
                    <a:pt x="120" y="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9475cc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32" name="CustomShape 119"/>
          <p:cNvSpPr/>
          <p:nvPr/>
        </p:nvSpPr>
        <p:spPr>
          <a:xfrm>
            <a:off x="5538960" y="2948040"/>
            <a:ext cx="126720" cy="72000"/>
          </a:xfrm>
          <a:custGeom>
            <a:avLst/>
            <a:gdLst/>
            <a:ahLst/>
            <a:rect l="l" t="t" r="r" b="b"/>
            <a:pathLst>
              <a:path w="240" h="240">
                <a:moveTo>
                  <a:pt x="120" y="0"/>
                </a:moveTo>
                <a:lnTo>
                  <a:pt x="240" y="120"/>
                </a:lnTo>
                <a:lnTo>
                  <a:pt x="120" y="240"/>
                </a:lnTo>
                <a:lnTo>
                  <a:pt x="0" y="120"/>
                </a:lnTo>
                <a:lnTo>
                  <a:pt x="120" y="0"/>
                </a:lnTo>
                <a:lnTo>
                  <a:pt x="120" y="0"/>
                </a:lnTo>
                <a:close/>
              </a:path>
            </a:pathLst>
          </a:custGeom>
          <a:solidFill>
            <a:srgbClr val="9475cc"/>
          </a:solidFill>
          <a:ln w="3240">
            <a:solidFill>
              <a:srgbClr val="9475cc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633" name="Group 120"/>
          <p:cNvGrpSpPr/>
          <p:nvPr/>
        </p:nvGrpSpPr>
        <p:grpSpPr>
          <a:xfrm>
            <a:off x="4860000" y="5295960"/>
            <a:ext cx="574560" cy="37440"/>
            <a:chOff x="4860000" y="5295960"/>
            <a:chExt cx="574560" cy="37440"/>
          </a:xfrm>
        </p:grpSpPr>
        <p:sp>
          <p:nvSpPr>
            <p:cNvPr id="634" name="CustomShape 121"/>
            <p:cNvSpPr/>
            <p:nvPr/>
          </p:nvSpPr>
          <p:spPr>
            <a:xfrm>
              <a:off x="4860000" y="5295960"/>
              <a:ext cx="574560" cy="37440"/>
            </a:xfrm>
            <a:custGeom>
              <a:avLst/>
              <a:gdLst/>
              <a:ahLst/>
              <a:rect l="l" t="t" r="r" b="b"/>
              <a:pathLst>
                <a:path w="1040" h="80">
                  <a:moveTo>
                    <a:pt x="0" y="0"/>
                  </a:moveTo>
                  <a:lnTo>
                    <a:pt x="1040" y="0"/>
                  </a:lnTo>
                  <a:lnTo>
                    <a:pt x="1040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35" name="CustomShape 122"/>
          <p:cNvSpPr/>
          <p:nvPr/>
        </p:nvSpPr>
        <p:spPr>
          <a:xfrm>
            <a:off x="4866120" y="5303160"/>
            <a:ext cx="556200" cy="23400"/>
          </a:xfrm>
          <a:custGeom>
            <a:avLst/>
            <a:gdLst/>
            <a:ahLst/>
            <a:rect l="l" t="t" r="r" b="b"/>
            <a:pathLst>
              <a:path w="1040" h="80">
                <a:moveTo>
                  <a:pt x="0" y="0"/>
                </a:moveTo>
                <a:lnTo>
                  <a:pt x="1040" y="0"/>
                </a:lnTo>
                <a:lnTo>
                  <a:pt x="1040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636" name="Group 123"/>
          <p:cNvGrpSpPr/>
          <p:nvPr/>
        </p:nvGrpSpPr>
        <p:grpSpPr>
          <a:xfrm>
            <a:off x="4876920" y="5438880"/>
            <a:ext cx="541080" cy="113400"/>
            <a:chOff x="4876920" y="5438880"/>
            <a:chExt cx="541080" cy="113400"/>
          </a:xfrm>
        </p:grpSpPr>
        <p:sp>
          <p:nvSpPr>
            <p:cNvPr id="637" name="CustomShape 124"/>
            <p:cNvSpPr/>
            <p:nvPr/>
          </p:nvSpPr>
          <p:spPr>
            <a:xfrm>
              <a:off x="4876920" y="5438880"/>
              <a:ext cx="541080" cy="11340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38" name="CustomShape 125"/>
          <p:cNvSpPr/>
          <p:nvPr/>
        </p:nvSpPr>
        <p:spPr>
          <a:xfrm>
            <a:off x="4891680" y="5444640"/>
            <a:ext cx="509760" cy="10044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9" name="CustomShape 126"/>
          <p:cNvSpPr/>
          <p:nvPr/>
        </p:nvSpPr>
        <p:spPr>
          <a:xfrm>
            <a:off x="4891680" y="5471640"/>
            <a:ext cx="50976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the Gesture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640" name="CustomShape 127"/>
          <p:cNvSpPr/>
          <p:nvPr/>
        </p:nvSpPr>
        <p:spPr>
          <a:xfrm>
            <a:off x="5145480" y="5326920"/>
            <a:ext cx="1440" cy="117360"/>
          </a:xfrm>
          <a:custGeom>
            <a:avLst/>
            <a:gdLst/>
            <a:ahLst/>
            <a:rect l="l" t="t" r="r" b="b"/>
            <a:pathLst>
              <a:path w="4" h="392">
                <a:moveTo>
                  <a:pt x="0" y="0"/>
                </a:moveTo>
                <a:lnTo>
                  <a:pt x="4" y="39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41" name="CustomShape 128"/>
          <p:cNvSpPr/>
          <p:nvPr/>
        </p:nvSpPr>
        <p:spPr>
          <a:xfrm>
            <a:off x="5128920" y="5425560"/>
            <a:ext cx="33120" cy="1872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642" name="Group 129"/>
          <p:cNvGrpSpPr/>
          <p:nvPr/>
        </p:nvGrpSpPr>
        <p:grpSpPr>
          <a:xfrm>
            <a:off x="4876560" y="5619960"/>
            <a:ext cx="524160" cy="104040"/>
            <a:chOff x="4876560" y="5619960"/>
            <a:chExt cx="524160" cy="104040"/>
          </a:xfrm>
        </p:grpSpPr>
        <p:sp>
          <p:nvSpPr>
            <p:cNvPr id="643" name="CustomShape 130"/>
            <p:cNvSpPr/>
            <p:nvPr/>
          </p:nvSpPr>
          <p:spPr>
            <a:xfrm>
              <a:off x="4876560" y="5619960"/>
              <a:ext cx="524160" cy="10404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44" name="CustomShape 131"/>
          <p:cNvSpPr/>
          <p:nvPr/>
        </p:nvSpPr>
        <p:spPr>
          <a:xfrm>
            <a:off x="4887360" y="5621040"/>
            <a:ext cx="509760" cy="10080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5" name="CustomShape 132"/>
          <p:cNvSpPr/>
          <p:nvPr/>
        </p:nvSpPr>
        <p:spPr>
          <a:xfrm>
            <a:off x="4887000" y="5648040"/>
            <a:ext cx="51012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execute the task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646" name="CustomShape 133"/>
          <p:cNvSpPr/>
          <p:nvPr/>
        </p:nvSpPr>
        <p:spPr>
          <a:xfrm>
            <a:off x="5145480" y="5722200"/>
            <a:ext cx="617760" cy="162720"/>
          </a:xfrm>
          <a:custGeom>
            <a:avLst/>
            <a:gdLst/>
            <a:ahLst/>
            <a:rect l="l" t="t" r="r" b="b"/>
            <a:pathLst>
              <a:path w="1156" h="544">
                <a:moveTo>
                  <a:pt x="0" y="0"/>
                </a:moveTo>
                <a:lnTo>
                  <a:pt x="0" y="192"/>
                </a:lnTo>
                <a:cubicBezTo>
                  <a:pt x="0" y="245"/>
                  <a:pt x="26" y="272"/>
                  <a:pt x="80" y="272"/>
                </a:cubicBezTo>
                <a:lnTo>
                  <a:pt x="1076" y="272"/>
                </a:lnTo>
                <a:cubicBezTo>
                  <a:pt x="1129" y="272"/>
                  <a:pt x="1156" y="298"/>
                  <a:pt x="1156" y="352"/>
                </a:cubicBezTo>
                <a:lnTo>
                  <a:pt x="1156" y="54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47" name="CustomShape 134"/>
          <p:cNvSpPr/>
          <p:nvPr/>
        </p:nvSpPr>
        <p:spPr>
          <a:xfrm>
            <a:off x="5746320" y="586620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48" name="CustomShape 135"/>
          <p:cNvSpPr/>
          <p:nvPr/>
        </p:nvSpPr>
        <p:spPr>
          <a:xfrm>
            <a:off x="5145480" y="5545800"/>
            <a:ext cx="3960" cy="74520"/>
          </a:xfrm>
          <a:custGeom>
            <a:avLst/>
            <a:gdLst/>
            <a:ahLst/>
            <a:rect l="l" t="t" r="r" b="b"/>
            <a:pathLst>
              <a:path w="8" h="248">
                <a:moveTo>
                  <a:pt x="8" y="0"/>
                </a:moveTo>
                <a:lnTo>
                  <a:pt x="0" y="248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49" name="CustomShape 136"/>
          <p:cNvSpPr/>
          <p:nvPr/>
        </p:nvSpPr>
        <p:spPr>
          <a:xfrm>
            <a:off x="5128920" y="5601960"/>
            <a:ext cx="33120" cy="18360"/>
          </a:xfrm>
          <a:custGeom>
            <a:avLst/>
            <a:gdLst/>
            <a:ahLst/>
            <a:rect l="l" t="t" r="r" b="b"/>
            <a:pathLst>
              <a:path w="63" h="64">
                <a:moveTo>
                  <a:pt x="29" y="64"/>
                </a:moveTo>
                <a:lnTo>
                  <a:pt x="0" y="0"/>
                </a:lnTo>
                <a:lnTo>
                  <a:pt x="63" y="2"/>
                </a:lnTo>
                <a:lnTo>
                  <a:pt x="29" y="64"/>
                </a:lnTo>
                <a:lnTo>
                  <a:pt x="29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650" name="Group 137"/>
          <p:cNvGrpSpPr/>
          <p:nvPr/>
        </p:nvGrpSpPr>
        <p:grpSpPr>
          <a:xfrm>
            <a:off x="5198400" y="4124160"/>
            <a:ext cx="862560" cy="27720"/>
            <a:chOff x="5198400" y="4124160"/>
            <a:chExt cx="862560" cy="27720"/>
          </a:xfrm>
        </p:grpSpPr>
        <p:sp>
          <p:nvSpPr>
            <p:cNvPr id="651" name="CustomShape 138"/>
            <p:cNvSpPr/>
            <p:nvPr/>
          </p:nvSpPr>
          <p:spPr>
            <a:xfrm>
              <a:off x="5198400" y="4124160"/>
              <a:ext cx="862560" cy="27720"/>
            </a:xfrm>
            <a:custGeom>
              <a:avLst/>
              <a:gdLst/>
              <a:ahLst/>
              <a:rect l="l" t="t" r="r" b="b"/>
              <a:pathLst>
                <a:path w="1576" h="80">
                  <a:moveTo>
                    <a:pt x="0" y="0"/>
                  </a:moveTo>
                  <a:lnTo>
                    <a:pt x="1576" y="0"/>
                  </a:lnTo>
                  <a:lnTo>
                    <a:pt x="1576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52" name="CustomShape 139"/>
          <p:cNvSpPr/>
          <p:nvPr/>
        </p:nvSpPr>
        <p:spPr>
          <a:xfrm>
            <a:off x="5204880" y="4125600"/>
            <a:ext cx="842040" cy="23400"/>
          </a:xfrm>
          <a:custGeom>
            <a:avLst/>
            <a:gdLst/>
            <a:ahLst/>
            <a:rect l="l" t="t" r="r" b="b"/>
            <a:pathLst>
              <a:path w="1576" h="80">
                <a:moveTo>
                  <a:pt x="0" y="0"/>
                </a:moveTo>
                <a:lnTo>
                  <a:pt x="1576" y="0"/>
                </a:lnTo>
                <a:lnTo>
                  <a:pt x="1576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653" name="Group 140"/>
          <p:cNvGrpSpPr/>
          <p:nvPr/>
        </p:nvGrpSpPr>
        <p:grpSpPr>
          <a:xfrm>
            <a:off x="5859000" y="3924000"/>
            <a:ext cx="541080" cy="104400"/>
            <a:chOff x="5859000" y="3924000"/>
            <a:chExt cx="541080" cy="104400"/>
          </a:xfrm>
        </p:grpSpPr>
        <p:sp>
          <p:nvSpPr>
            <p:cNvPr id="654" name="CustomShape 141"/>
            <p:cNvSpPr/>
            <p:nvPr/>
          </p:nvSpPr>
          <p:spPr>
            <a:xfrm>
              <a:off x="5859000" y="3924000"/>
              <a:ext cx="541080" cy="104400"/>
            </a:xfrm>
            <a:custGeom>
              <a:avLst/>
              <a:gdLst/>
              <a:ahLst/>
              <a:rect l="l" t="t" r="r" b="b"/>
              <a:pathLst>
                <a:path w="960" h="32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cubicBezTo>
                    <a:pt x="960" y="280"/>
                    <a:pt x="920" y="320"/>
                    <a:pt x="840" y="320"/>
                  </a:cubicBezTo>
                  <a:lnTo>
                    <a:pt x="120" y="320"/>
                  </a:lnTo>
                  <a:cubicBezTo>
                    <a:pt x="40" y="320"/>
                    <a:pt x="0" y="280"/>
                    <a:pt x="0" y="200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55" name="CustomShape 142"/>
          <p:cNvSpPr/>
          <p:nvPr/>
        </p:nvSpPr>
        <p:spPr>
          <a:xfrm>
            <a:off x="5871600" y="3925440"/>
            <a:ext cx="513720" cy="95760"/>
          </a:xfrm>
          <a:custGeom>
            <a:avLst/>
            <a:gdLst/>
            <a:ahLst/>
            <a:rect l="l" t="t" r="r" b="b"/>
            <a:pathLst>
              <a:path w="960" h="32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cubicBezTo>
                  <a:pt x="960" y="280"/>
                  <a:pt x="920" y="320"/>
                  <a:pt x="840" y="320"/>
                </a:cubicBezTo>
                <a:lnTo>
                  <a:pt x="120" y="320"/>
                </a:lnTo>
                <a:cubicBezTo>
                  <a:pt x="40" y="320"/>
                  <a:pt x="0" y="280"/>
                  <a:pt x="0" y="200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56" name="CustomShape 143"/>
          <p:cNvSpPr/>
          <p:nvPr/>
        </p:nvSpPr>
        <p:spPr>
          <a:xfrm>
            <a:off x="5871960" y="3927600"/>
            <a:ext cx="51372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Object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Detection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657" name="Group 144"/>
          <p:cNvGrpSpPr/>
          <p:nvPr/>
        </p:nvGrpSpPr>
        <p:grpSpPr>
          <a:xfrm>
            <a:off x="5147280" y="4257720"/>
            <a:ext cx="524160" cy="113760"/>
            <a:chOff x="5147280" y="4257720"/>
            <a:chExt cx="524160" cy="113760"/>
          </a:xfrm>
        </p:grpSpPr>
        <p:sp>
          <p:nvSpPr>
            <p:cNvPr id="658" name="CustomShape 145"/>
            <p:cNvSpPr/>
            <p:nvPr/>
          </p:nvSpPr>
          <p:spPr>
            <a:xfrm>
              <a:off x="5147280" y="4257720"/>
              <a:ext cx="524160" cy="11376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59" name="CustomShape 146"/>
          <p:cNvSpPr/>
          <p:nvPr/>
        </p:nvSpPr>
        <p:spPr>
          <a:xfrm>
            <a:off x="5158080" y="4264920"/>
            <a:ext cx="507960" cy="10044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60" name="CustomShape 147"/>
          <p:cNvSpPr/>
          <p:nvPr/>
        </p:nvSpPr>
        <p:spPr>
          <a:xfrm>
            <a:off x="5158080" y="4269240"/>
            <a:ext cx="50796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Mapping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Objects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661" name="Group 148"/>
          <p:cNvGrpSpPr/>
          <p:nvPr/>
        </p:nvGrpSpPr>
        <p:grpSpPr>
          <a:xfrm>
            <a:off x="5790960" y="4257720"/>
            <a:ext cx="524160" cy="113760"/>
            <a:chOff x="5790960" y="4257720"/>
            <a:chExt cx="524160" cy="113760"/>
          </a:xfrm>
        </p:grpSpPr>
        <p:sp>
          <p:nvSpPr>
            <p:cNvPr id="662" name="CustomShape 149"/>
            <p:cNvSpPr/>
            <p:nvPr/>
          </p:nvSpPr>
          <p:spPr>
            <a:xfrm>
              <a:off x="5790960" y="4257720"/>
              <a:ext cx="524160" cy="11376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3" name="CustomShape 150"/>
          <p:cNvSpPr/>
          <p:nvPr/>
        </p:nvSpPr>
        <p:spPr>
          <a:xfrm>
            <a:off x="5790960" y="4264920"/>
            <a:ext cx="509760" cy="10044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64" name="CustomShape 151"/>
          <p:cNvSpPr/>
          <p:nvPr/>
        </p:nvSpPr>
        <p:spPr>
          <a:xfrm>
            <a:off x="5790960" y="4269240"/>
            <a:ext cx="50976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Person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Detection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665" name="Group 152"/>
          <p:cNvGrpSpPr/>
          <p:nvPr/>
        </p:nvGrpSpPr>
        <p:grpSpPr>
          <a:xfrm>
            <a:off x="6095880" y="4838760"/>
            <a:ext cx="524160" cy="113400"/>
            <a:chOff x="6095880" y="4838760"/>
            <a:chExt cx="524160" cy="113400"/>
          </a:xfrm>
        </p:grpSpPr>
        <p:sp>
          <p:nvSpPr>
            <p:cNvPr id="666" name="CustomShape 153"/>
            <p:cNvSpPr/>
            <p:nvPr/>
          </p:nvSpPr>
          <p:spPr>
            <a:xfrm>
              <a:off x="6095880" y="4838760"/>
              <a:ext cx="524160" cy="11340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7" name="CustomShape 154"/>
          <p:cNvSpPr/>
          <p:nvPr/>
        </p:nvSpPr>
        <p:spPr>
          <a:xfrm>
            <a:off x="6104520" y="4845960"/>
            <a:ext cx="507240" cy="10044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68" name="CustomShape 155"/>
          <p:cNvSpPr/>
          <p:nvPr/>
        </p:nvSpPr>
        <p:spPr>
          <a:xfrm>
            <a:off x="6104520" y="4850280"/>
            <a:ext cx="50760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map the device state to situation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669" name="CustomShape 156"/>
          <p:cNvSpPr/>
          <p:nvPr/>
        </p:nvSpPr>
        <p:spPr>
          <a:xfrm>
            <a:off x="4916880" y="3434760"/>
            <a:ext cx="124560" cy="283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​</a:t>
            </a:r>
            <a:endParaRPr b="0" lang="en-IN" sz="300" spc="-1" strike="noStrike">
              <a:latin typeface="Arial"/>
            </a:endParaRPr>
          </a:p>
          <a:p>
            <a:pPr>
              <a:lnSpc>
                <a:spcPct val="113000"/>
              </a:lnSpc>
            </a:pPr>
            <a:endParaRPr b="0" lang="en-IN" sz="300" spc="-1" strike="noStrike">
              <a:latin typeface="Arial"/>
            </a:endParaRPr>
          </a:p>
        </p:txBody>
      </p:sp>
      <p:sp>
        <p:nvSpPr>
          <p:cNvPr id="670" name="CustomShape 157"/>
          <p:cNvSpPr/>
          <p:nvPr/>
        </p:nvSpPr>
        <p:spPr>
          <a:xfrm>
            <a:off x="5388840" y="3550320"/>
            <a:ext cx="12276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671" name="Group 158"/>
          <p:cNvGrpSpPr/>
          <p:nvPr/>
        </p:nvGrpSpPr>
        <p:grpSpPr>
          <a:xfrm>
            <a:off x="5486400" y="4848120"/>
            <a:ext cx="524160" cy="104040"/>
            <a:chOff x="5486400" y="4848120"/>
            <a:chExt cx="524160" cy="104040"/>
          </a:xfrm>
        </p:grpSpPr>
        <p:sp>
          <p:nvSpPr>
            <p:cNvPr id="672" name="CustomShape 159"/>
            <p:cNvSpPr/>
            <p:nvPr/>
          </p:nvSpPr>
          <p:spPr>
            <a:xfrm>
              <a:off x="5486400" y="4848120"/>
              <a:ext cx="524160" cy="10404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73" name="CustomShape 160"/>
          <p:cNvSpPr/>
          <p:nvPr/>
        </p:nvSpPr>
        <p:spPr>
          <a:xfrm>
            <a:off x="5490720" y="4848120"/>
            <a:ext cx="509760" cy="10080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74" name="CustomShape 161"/>
          <p:cNvSpPr/>
          <p:nvPr/>
        </p:nvSpPr>
        <p:spPr>
          <a:xfrm>
            <a:off x="5490720" y="4875480"/>
            <a:ext cx="50976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the person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675" name="Group 162"/>
          <p:cNvGrpSpPr/>
          <p:nvPr/>
        </p:nvGrpSpPr>
        <p:grpSpPr>
          <a:xfrm>
            <a:off x="5130720" y="4734000"/>
            <a:ext cx="1235160" cy="37440"/>
            <a:chOff x="5130720" y="4734000"/>
            <a:chExt cx="1235160" cy="37440"/>
          </a:xfrm>
        </p:grpSpPr>
        <p:sp>
          <p:nvSpPr>
            <p:cNvPr id="676" name="CustomShape 163"/>
            <p:cNvSpPr/>
            <p:nvPr/>
          </p:nvSpPr>
          <p:spPr>
            <a:xfrm>
              <a:off x="5130720" y="4734000"/>
              <a:ext cx="1235160" cy="37440"/>
            </a:xfrm>
            <a:custGeom>
              <a:avLst/>
              <a:gdLst/>
              <a:ahLst/>
              <a:rect l="l" t="t" r="r" b="b"/>
              <a:pathLst>
                <a:path w="2264" h="80">
                  <a:moveTo>
                    <a:pt x="0" y="0"/>
                  </a:moveTo>
                  <a:lnTo>
                    <a:pt x="2264" y="0"/>
                  </a:lnTo>
                  <a:lnTo>
                    <a:pt x="2264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77" name="CustomShape 164"/>
          <p:cNvSpPr/>
          <p:nvPr/>
        </p:nvSpPr>
        <p:spPr>
          <a:xfrm>
            <a:off x="5145480" y="4742280"/>
            <a:ext cx="1209960" cy="23400"/>
          </a:xfrm>
          <a:custGeom>
            <a:avLst/>
            <a:gdLst/>
            <a:ahLst/>
            <a:rect l="l" t="t" r="r" b="b"/>
            <a:pathLst>
              <a:path w="2264" h="80">
                <a:moveTo>
                  <a:pt x="0" y="0"/>
                </a:moveTo>
                <a:lnTo>
                  <a:pt x="2264" y="0"/>
                </a:lnTo>
                <a:lnTo>
                  <a:pt x="2264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78" name="CustomShape 165"/>
          <p:cNvSpPr/>
          <p:nvPr/>
        </p:nvSpPr>
        <p:spPr>
          <a:xfrm>
            <a:off x="6360480" y="4144680"/>
            <a:ext cx="1166040" cy="861480"/>
          </a:xfrm>
          <a:custGeom>
            <a:avLst/>
            <a:gdLst/>
            <a:ahLst/>
            <a:rect l="l" t="t" r="r" b="b"/>
            <a:pathLst>
              <a:path w="2180" h="2864">
                <a:moveTo>
                  <a:pt x="0" y="2664"/>
                </a:moveTo>
                <a:lnTo>
                  <a:pt x="0" y="2784"/>
                </a:lnTo>
                <a:cubicBezTo>
                  <a:pt x="0" y="2837"/>
                  <a:pt x="26" y="2864"/>
                  <a:pt x="80" y="2864"/>
                </a:cubicBezTo>
                <a:lnTo>
                  <a:pt x="2100" y="2864"/>
                </a:lnTo>
                <a:cubicBezTo>
                  <a:pt x="2153" y="2864"/>
                  <a:pt x="2180" y="2837"/>
                  <a:pt x="2180" y="2784"/>
                </a:cubicBezTo>
                <a:lnTo>
                  <a:pt x="2180" y="80"/>
                </a:lnTo>
                <a:cubicBezTo>
                  <a:pt x="2180" y="26"/>
                  <a:pt x="2153" y="0"/>
                  <a:pt x="2100" y="0"/>
                </a:cubicBezTo>
                <a:lnTo>
                  <a:pt x="1980" y="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79" name="CustomShape 166"/>
          <p:cNvSpPr/>
          <p:nvPr/>
        </p:nvSpPr>
        <p:spPr>
          <a:xfrm>
            <a:off x="7418880" y="4134960"/>
            <a:ext cx="356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0" y="32"/>
                </a:moveTo>
                <a:lnTo>
                  <a:pt x="64" y="0"/>
                </a:lnTo>
                <a:lnTo>
                  <a:pt x="64" y="64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680" name="Group 167"/>
          <p:cNvGrpSpPr/>
          <p:nvPr/>
        </p:nvGrpSpPr>
        <p:grpSpPr>
          <a:xfrm>
            <a:off x="4876920" y="4848120"/>
            <a:ext cx="541080" cy="104040"/>
            <a:chOff x="4876920" y="4848120"/>
            <a:chExt cx="541080" cy="104040"/>
          </a:xfrm>
        </p:grpSpPr>
        <p:sp>
          <p:nvSpPr>
            <p:cNvPr id="681" name="CustomShape 168"/>
            <p:cNvSpPr/>
            <p:nvPr/>
          </p:nvSpPr>
          <p:spPr>
            <a:xfrm>
              <a:off x="4876920" y="4848120"/>
              <a:ext cx="541080" cy="10404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82" name="CustomShape 169"/>
          <p:cNvSpPr/>
          <p:nvPr/>
        </p:nvSpPr>
        <p:spPr>
          <a:xfrm>
            <a:off x="4891680" y="4848120"/>
            <a:ext cx="509760" cy="10080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3" name="CustomShape 170"/>
          <p:cNvSpPr/>
          <p:nvPr/>
        </p:nvSpPr>
        <p:spPr>
          <a:xfrm>
            <a:off x="4891320" y="4852800"/>
            <a:ext cx="51012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Pose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Estimation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684" name="Group 171"/>
          <p:cNvGrpSpPr/>
          <p:nvPr/>
        </p:nvGrpSpPr>
        <p:grpSpPr>
          <a:xfrm>
            <a:off x="5452200" y="5000760"/>
            <a:ext cx="575280" cy="37440"/>
            <a:chOff x="5452200" y="5000760"/>
            <a:chExt cx="575280" cy="37440"/>
          </a:xfrm>
        </p:grpSpPr>
        <p:sp>
          <p:nvSpPr>
            <p:cNvPr id="685" name="CustomShape 172"/>
            <p:cNvSpPr/>
            <p:nvPr/>
          </p:nvSpPr>
          <p:spPr>
            <a:xfrm>
              <a:off x="5452200" y="5000760"/>
              <a:ext cx="575280" cy="37440"/>
            </a:xfrm>
            <a:custGeom>
              <a:avLst/>
              <a:gdLst/>
              <a:ahLst/>
              <a:rect l="l" t="t" r="r" b="b"/>
              <a:pathLst>
                <a:path w="1032" h="80">
                  <a:moveTo>
                    <a:pt x="0" y="0"/>
                  </a:moveTo>
                  <a:lnTo>
                    <a:pt x="1032" y="0"/>
                  </a:lnTo>
                  <a:lnTo>
                    <a:pt x="1032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86" name="CustomShape 173"/>
          <p:cNvSpPr/>
          <p:nvPr/>
        </p:nvSpPr>
        <p:spPr>
          <a:xfrm>
            <a:off x="5465160" y="5009040"/>
            <a:ext cx="552240" cy="23400"/>
          </a:xfrm>
          <a:custGeom>
            <a:avLst/>
            <a:gdLst/>
            <a:ahLst/>
            <a:rect l="l" t="t" r="r" b="b"/>
            <a:pathLst>
              <a:path w="1032" h="80">
                <a:moveTo>
                  <a:pt x="0" y="0"/>
                </a:moveTo>
                <a:lnTo>
                  <a:pt x="1032" y="0"/>
                </a:lnTo>
                <a:lnTo>
                  <a:pt x="1032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7" name="CustomShape 174"/>
          <p:cNvSpPr/>
          <p:nvPr/>
        </p:nvSpPr>
        <p:spPr>
          <a:xfrm>
            <a:off x="5837760" y="4021920"/>
            <a:ext cx="291960" cy="103320"/>
          </a:xfrm>
          <a:custGeom>
            <a:avLst/>
            <a:gdLst/>
            <a:ahLst/>
            <a:rect l="l" t="t" r="r" b="b"/>
            <a:pathLst>
              <a:path w="546" h="344">
                <a:moveTo>
                  <a:pt x="546" y="0"/>
                </a:moveTo>
                <a:lnTo>
                  <a:pt x="546" y="92"/>
                </a:lnTo>
                <a:cubicBezTo>
                  <a:pt x="546" y="145"/>
                  <a:pt x="519" y="172"/>
                  <a:pt x="466" y="172"/>
                </a:cubicBezTo>
                <a:lnTo>
                  <a:pt x="80" y="172"/>
                </a:lnTo>
                <a:cubicBezTo>
                  <a:pt x="26" y="172"/>
                  <a:pt x="0" y="198"/>
                  <a:pt x="0" y="252"/>
                </a:cubicBezTo>
                <a:lnTo>
                  <a:pt x="0" y="34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88" name="CustomShape 175"/>
          <p:cNvSpPr/>
          <p:nvPr/>
        </p:nvSpPr>
        <p:spPr>
          <a:xfrm>
            <a:off x="5820840" y="410652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89" name="CustomShape 176"/>
          <p:cNvSpPr/>
          <p:nvPr/>
        </p:nvSpPr>
        <p:spPr>
          <a:xfrm>
            <a:off x="5414400" y="4149360"/>
            <a:ext cx="1440" cy="115200"/>
          </a:xfrm>
          <a:custGeom>
            <a:avLst/>
            <a:gdLst/>
            <a:ahLst/>
            <a:rect l="l" t="t" r="r" b="b"/>
            <a:pathLst>
              <a:path w="6" h="384">
                <a:moveTo>
                  <a:pt x="6" y="0"/>
                </a:moveTo>
                <a:lnTo>
                  <a:pt x="0" y="38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90" name="CustomShape 177"/>
          <p:cNvSpPr/>
          <p:nvPr/>
        </p:nvSpPr>
        <p:spPr>
          <a:xfrm>
            <a:off x="5397480" y="4245840"/>
            <a:ext cx="33120" cy="18720"/>
          </a:xfrm>
          <a:custGeom>
            <a:avLst/>
            <a:gdLst/>
            <a:ahLst/>
            <a:rect l="l" t="t" r="r" b="b"/>
            <a:pathLst>
              <a:path w="63" h="64">
                <a:moveTo>
                  <a:pt x="30" y="64"/>
                </a:moveTo>
                <a:lnTo>
                  <a:pt x="0" y="0"/>
                </a:lnTo>
                <a:lnTo>
                  <a:pt x="63" y="1"/>
                </a:lnTo>
                <a:lnTo>
                  <a:pt x="30" y="64"/>
                </a:lnTo>
                <a:lnTo>
                  <a:pt x="30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91" name="CustomShape 178"/>
          <p:cNvSpPr/>
          <p:nvPr/>
        </p:nvSpPr>
        <p:spPr>
          <a:xfrm>
            <a:off x="6047640" y="4144320"/>
            <a:ext cx="1440" cy="120960"/>
          </a:xfrm>
          <a:custGeom>
            <a:avLst/>
            <a:gdLst/>
            <a:ahLst/>
            <a:rect l="l" t="t" r="r" b="b"/>
            <a:pathLst>
              <a:path w="4" h="404">
                <a:moveTo>
                  <a:pt x="4" y="0"/>
                </a:moveTo>
                <a:lnTo>
                  <a:pt x="0" y="40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92" name="CustomShape 179"/>
          <p:cNvSpPr/>
          <p:nvPr/>
        </p:nvSpPr>
        <p:spPr>
          <a:xfrm>
            <a:off x="6030000" y="4246920"/>
            <a:ext cx="35640" cy="1872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93" name="CustomShape 180"/>
          <p:cNvSpPr/>
          <p:nvPr/>
        </p:nvSpPr>
        <p:spPr>
          <a:xfrm>
            <a:off x="6047280" y="4592160"/>
            <a:ext cx="5760" cy="149760"/>
          </a:xfrm>
          <a:custGeom>
            <a:avLst/>
            <a:gdLst/>
            <a:ahLst/>
            <a:rect l="l" t="t" r="r" b="b"/>
            <a:pathLst>
              <a:path w="10" h="496">
                <a:moveTo>
                  <a:pt x="0" y="0"/>
                </a:moveTo>
                <a:lnTo>
                  <a:pt x="10" y="496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94" name="CustomShape 181"/>
          <p:cNvSpPr/>
          <p:nvPr/>
        </p:nvSpPr>
        <p:spPr>
          <a:xfrm>
            <a:off x="6034320" y="4722120"/>
            <a:ext cx="35640" cy="19800"/>
          </a:xfrm>
          <a:custGeom>
            <a:avLst/>
            <a:gdLst/>
            <a:ahLst/>
            <a:rect l="l" t="t" r="r" b="b"/>
            <a:pathLst>
              <a:path w="63" h="64">
                <a:moveTo>
                  <a:pt x="33" y="64"/>
                </a:moveTo>
                <a:lnTo>
                  <a:pt x="0" y="1"/>
                </a:lnTo>
                <a:lnTo>
                  <a:pt x="63" y="0"/>
                </a:lnTo>
                <a:lnTo>
                  <a:pt x="33" y="64"/>
                </a:lnTo>
                <a:lnTo>
                  <a:pt x="33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95" name="CustomShape 182"/>
          <p:cNvSpPr/>
          <p:nvPr/>
        </p:nvSpPr>
        <p:spPr>
          <a:xfrm>
            <a:off x="6356160" y="4754160"/>
            <a:ext cx="2160" cy="91440"/>
          </a:xfrm>
          <a:custGeom>
            <a:avLst/>
            <a:gdLst/>
            <a:ahLst/>
            <a:rect l="l" t="t" r="r" b="b"/>
            <a:pathLst>
              <a:path w="4" h="304">
                <a:moveTo>
                  <a:pt x="0" y="0"/>
                </a:moveTo>
                <a:lnTo>
                  <a:pt x="4" y="30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96" name="CustomShape 183"/>
          <p:cNvSpPr/>
          <p:nvPr/>
        </p:nvSpPr>
        <p:spPr>
          <a:xfrm>
            <a:off x="6341760" y="4825800"/>
            <a:ext cx="33120" cy="1980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97" name="CustomShape 184"/>
          <p:cNvSpPr/>
          <p:nvPr/>
        </p:nvSpPr>
        <p:spPr>
          <a:xfrm>
            <a:off x="5748840" y="4766040"/>
            <a:ext cx="3960" cy="81720"/>
          </a:xfrm>
          <a:custGeom>
            <a:avLst/>
            <a:gdLst/>
            <a:ahLst/>
            <a:rect l="l" t="t" r="r" b="b"/>
            <a:pathLst>
              <a:path w="8" h="272">
                <a:moveTo>
                  <a:pt x="8" y="0"/>
                </a:moveTo>
                <a:lnTo>
                  <a:pt x="0" y="27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98" name="CustomShape 185"/>
          <p:cNvSpPr/>
          <p:nvPr/>
        </p:nvSpPr>
        <p:spPr>
          <a:xfrm>
            <a:off x="5732280" y="4827960"/>
            <a:ext cx="33120" cy="19800"/>
          </a:xfrm>
          <a:custGeom>
            <a:avLst/>
            <a:gdLst/>
            <a:ahLst/>
            <a:rect l="l" t="t" r="r" b="b"/>
            <a:pathLst>
              <a:path w="63" h="64">
                <a:moveTo>
                  <a:pt x="30" y="64"/>
                </a:moveTo>
                <a:lnTo>
                  <a:pt x="0" y="0"/>
                </a:lnTo>
                <a:lnTo>
                  <a:pt x="63" y="1"/>
                </a:lnTo>
                <a:lnTo>
                  <a:pt x="30" y="64"/>
                </a:lnTo>
                <a:lnTo>
                  <a:pt x="30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99" name="CustomShape 186"/>
          <p:cNvSpPr/>
          <p:nvPr/>
        </p:nvSpPr>
        <p:spPr>
          <a:xfrm>
            <a:off x="5145480" y="4761360"/>
            <a:ext cx="1440" cy="87840"/>
          </a:xfrm>
          <a:custGeom>
            <a:avLst/>
            <a:gdLst/>
            <a:ahLst/>
            <a:rect l="l" t="t" r="r" b="b"/>
            <a:pathLst>
              <a:path w="4" h="292">
                <a:moveTo>
                  <a:pt x="0" y="0"/>
                </a:moveTo>
                <a:lnTo>
                  <a:pt x="4" y="29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00" name="CustomShape 187"/>
          <p:cNvSpPr/>
          <p:nvPr/>
        </p:nvSpPr>
        <p:spPr>
          <a:xfrm>
            <a:off x="5128920" y="4829400"/>
            <a:ext cx="33120" cy="1980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01" name="CustomShape 188"/>
          <p:cNvSpPr/>
          <p:nvPr/>
        </p:nvSpPr>
        <p:spPr>
          <a:xfrm>
            <a:off x="6047640" y="4365720"/>
            <a:ext cx="1440" cy="154440"/>
          </a:xfrm>
          <a:custGeom>
            <a:avLst/>
            <a:gdLst/>
            <a:ahLst/>
            <a:rect l="l" t="t" r="r" b="b"/>
            <a:pathLst>
              <a:path w="4" h="512">
                <a:moveTo>
                  <a:pt x="0" y="0"/>
                </a:moveTo>
                <a:lnTo>
                  <a:pt x="4" y="51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02" name="CustomShape 189"/>
          <p:cNvSpPr/>
          <p:nvPr/>
        </p:nvSpPr>
        <p:spPr>
          <a:xfrm>
            <a:off x="6032520" y="4500720"/>
            <a:ext cx="33120" cy="1980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703" name="Group 190"/>
          <p:cNvGrpSpPr/>
          <p:nvPr/>
        </p:nvGrpSpPr>
        <p:grpSpPr>
          <a:xfrm>
            <a:off x="5757120" y="5143320"/>
            <a:ext cx="524160" cy="113400"/>
            <a:chOff x="5757120" y="5143320"/>
            <a:chExt cx="524160" cy="113400"/>
          </a:xfrm>
        </p:grpSpPr>
        <p:sp>
          <p:nvSpPr>
            <p:cNvPr id="704" name="CustomShape 191"/>
            <p:cNvSpPr/>
            <p:nvPr/>
          </p:nvSpPr>
          <p:spPr>
            <a:xfrm>
              <a:off x="5757120" y="5143320"/>
              <a:ext cx="524160" cy="11340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05" name="CustomShape 192"/>
          <p:cNvSpPr/>
          <p:nvPr/>
        </p:nvSpPr>
        <p:spPr>
          <a:xfrm>
            <a:off x="5765760" y="5151960"/>
            <a:ext cx="507240" cy="10080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06" name="CustomShape 193"/>
          <p:cNvSpPr/>
          <p:nvPr/>
        </p:nvSpPr>
        <p:spPr>
          <a:xfrm>
            <a:off x="5765400" y="5156280"/>
            <a:ext cx="50760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map the device state to situation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07" name="CustomShape 194"/>
          <p:cNvSpPr/>
          <p:nvPr/>
        </p:nvSpPr>
        <p:spPr>
          <a:xfrm>
            <a:off x="6273360" y="4144320"/>
            <a:ext cx="1100160" cy="1056960"/>
          </a:xfrm>
          <a:custGeom>
            <a:avLst/>
            <a:gdLst/>
            <a:ahLst/>
            <a:rect l="l" t="t" r="r" b="b"/>
            <a:pathLst>
              <a:path w="2056" h="3512">
                <a:moveTo>
                  <a:pt x="0" y="3512"/>
                </a:moveTo>
                <a:lnTo>
                  <a:pt x="1410" y="3512"/>
                </a:lnTo>
                <a:cubicBezTo>
                  <a:pt x="1464" y="3512"/>
                  <a:pt x="1490" y="3485"/>
                  <a:pt x="1490" y="3432"/>
                </a:cubicBezTo>
                <a:lnTo>
                  <a:pt x="1490" y="80"/>
                </a:lnTo>
                <a:cubicBezTo>
                  <a:pt x="1490" y="26"/>
                  <a:pt x="1517" y="0"/>
                  <a:pt x="1570" y="0"/>
                </a:cubicBezTo>
                <a:lnTo>
                  <a:pt x="2056" y="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08" name="CustomShape 195"/>
          <p:cNvSpPr/>
          <p:nvPr/>
        </p:nvSpPr>
        <p:spPr>
          <a:xfrm>
            <a:off x="7340760" y="413496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09" name="CustomShape 196"/>
          <p:cNvSpPr/>
          <p:nvPr/>
        </p:nvSpPr>
        <p:spPr>
          <a:xfrm>
            <a:off x="6017760" y="5028120"/>
            <a:ext cx="1440" cy="124560"/>
          </a:xfrm>
          <a:custGeom>
            <a:avLst/>
            <a:gdLst/>
            <a:ahLst/>
            <a:rect l="l" t="t" r="r" b="b"/>
            <a:pathLst>
              <a:path w="4" h="412">
                <a:moveTo>
                  <a:pt x="0" y="0"/>
                </a:moveTo>
                <a:lnTo>
                  <a:pt x="4" y="41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10" name="CustomShape 197"/>
          <p:cNvSpPr/>
          <p:nvPr/>
        </p:nvSpPr>
        <p:spPr>
          <a:xfrm>
            <a:off x="6002640" y="5132880"/>
            <a:ext cx="33840" cy="1980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711" name="Group 198"/>
          <p:cNvGrpSpPr/>
          <p:nvPr/>
        </p:nvGrpSpPr>
        <p:grpSpPr>
          <a:xfrm>
            <a:off x="5198400" y="5143320"/>
            <a:ext cx="524160" cy="113400"/>
            <a:chOff x="5198400" y="5143320"/>
            <a:chExt cx="524160" cy="113400"/>
          </a:xfrm>
        </p:grpSpPr>
        <p:sp>
          <p:nvSpPr>
            <p:cNvPr id="712" name="CustomShape 199"/>
            <p:cNvSpPr/>
            <p:nvPr/>
          </p:nvSpPr>
          <p:spPr>
            <a:xfrm>
              <a:off x="5198400" y="5143320"/>
              <a:ext cx="524160" cy="11340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13" name="CustomShape 200"/>
          <p:cNvSpPr/>
          <p:nvPr/>
        </p:nvSpPr>
        <p:spPr>
          <a:xfrm>
            <a:off x="5208840" y="5151960"/>
            <a:ext cx="509760" cy="10080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14" name="CustomShape 201"/>
          <p:cNvSpPr/>
          <p:nvPr/>
        </p:nvSpPr>
        <p:spPr>
          <a:xfrm>
            <a:off x="5208840" y="5178960"/>
            <a:ext cx="50976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emotion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15" name="CustomShape 202"/>
          <p:cNvSpPr/>
          <p:nvPr/>
        </p:nvSpPr>
        <p:spPr>
          <a:xfrm>
            <a:off x="5465160" y="5016240"/>
            <a:ext cx="1440" cy="136440"/>
          </a:xfrm>
          <a:custGeom>
            <a:avLst/>
            <a:gdLst/>
            <a:ahLst/>
            <a:rect l="l" t="t" r="r" b="b"/>
            <a:pathLst>
              <a:path w="4" h="452">
                <a:moveTo>
                  <a:pt x="4" y="0"/>
                </a:moveTo>
                <a:lnTo>
                  <a:pt x="0" y="45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16" name="CustomShape 203"/>
          <p:cNvSpPr/>
          <p:nvPr/>
        </p:nvSpPr>
        <p:spPr>
          <a:xfrm>
            <a:off x="5448600" y="5132880"/>
            <a:ext cx="33120" cy="1980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17" name="CustomShape 204"/>
          <p:cNvSpPr/>
          <p:nvPr/>
        </p:nvSpPr>
        <p:spPr>
          <a:xfrm>
            <a:off x="5465160" y="5253120"/>
            <a:ext cx="537120" cy="345960"/>
          </a:xfrm>
          <a:custGeom>
            <a:avLst/>
            <a:gdLst/>
            <a:ahLst/>
            <a:rect l="l" t="t" r="r" b="b"/>
            <a:pathLst>
              <a:path w="1004" h="1152">
                <a:moveTo>
                  <a:pt x="0" y="0"/>
                </a:moveTo>
                <a:lnTo>
                  <a:pt x="0" y="1072"/>
                </a:lnTo>
                <a:cubicBezTo>
                  <a:pt x="0" y="1125"/>
                  <a:pt x="26" y="1152"/>
                  <a:pt x="80" y="1152"/>
                </a:cubicBezTo>
                <a:lnTo>
                  <a:pt x="1004" y="115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18" name="CustomShape 205"/>
          <p:cNvSpPr/>
          <p:nvPr/>
        </p:nvSpPr>
        <p:spPr>
          <a:xfrm>
            <a:off x="5968800" y="559008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719" name="Group 206"/>
          <p:cNvGrpSpPr/>
          <p:nvPr/>
        </p:nvGrpSpPr>
        <p:grpSpPr>
          <a:xfrm>
            <a:off x="5994000" y="5495760"/>
            <a:ext cx="608760" cy="199440"/>
            <a:chOff x="5994000" y="5495760"/>
            <a:chExt cx="608760" cy="199440"/>
          </a:xfrm>
        </p:grpSpPr>
        <p:sp>
          <p:nvSpPr>
            <p:cNvPr id="720" name="CustomShape 207"/>
            <p:cNvSpPr/>
            <p:nvPr/>
          </p:nvSpPr>
          <p:spPr>
            <a:xfrm>
              <a:off x="5994000" y="5495760"/>
              <a:ext cx="608760" cy="199440"/>
            </a:xfrm>
            <a:custGeom>
              <a:avLst/>
              <a:gdLst/>
              <a:ahLst/>
              <a:rect l="l" t="t" r="r" b="b"/>
              <a:pathLst>
                <a:path w="1103" h="640">
                  <a:moveTo>
                    <a:pt x="80" y="0"/>
                  </a:moveTo>
                  <a:lnTo>
                    <a:pt x="1023" y="0"/>
                  </a:lnTo>
                  <a:cubicBezTo>
                    <a:pt x="1077" y="0"/>
                    <a:pt x="1103" y="26"/>
                    <a:pt x="1103" y="80"/>
                  </a:cubicBezTo>
                  <a:lnTo>
                    <a:pt x="1103" y="560"/>
                  </a:lnTo>
                  <a:cubicBezTo>
                    <a:pt x="1103" y="613"/>
                    <a:pt x="1077" y="640"/>
                    <a:pt x="1023" y="640"/>
                  </a:cubicBezTo>
                  <a:lnTo>
                    <a:pt x="80" y="640"/>
                  </a:lnTo>
                  <a:cubicBezTo>
                    <a:pt x="26" y="640"/>
                    <a:pt x="0" y="613"/>
                    <a:pt x="0" y="560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21" name="CustomShape 208"/>
          <p:cNvSpPr/>
          <p:nvPr/>
        </p:nvSpPr>
        <p:spPr>
          <a:xfrm>
            <a:off x="6000840" y="5502960"/>
            <a:ext cx="590040" cy="192240"/>
          </a:xfrm>
          <a:custGeom>
            <a:avLst/>
            <a:gdLst/>
            <a:ahLst/>
            <a:rect l="l" t="t" r="r" b="b"/>
            <a:pathLst>
              <a:path w="1103" h="640">
                <a:moveTo>
                  <a:pt x="80" y="0"/>
                </a:moveTo>
                <a:lnTo>
                  <a:pt x="1023" y="0"/>
                </a:lnTo>
                <a:cubicBezTo>
                  <a:pt x="1077" y="0"/>
                  <a:pt x="1103" y="26"/>
                  <a:pt x="1103" y="80"/>
                </a:cubicBezTo>
                <a:lnTo>
                  <a:pt x="1103" y="560"/>
                </a:lnTo>
                <a:cubicBezTo>
                  <a:pt x="1103" y="613"/>
                  <a:pt x="1077" y="640"/>
                  <a:pt x="1023" y="640"/>
                </a:cubicBezTo>
                <a:lnTo>
                  <a:pt x="80" y="640"/>
                </a:lnTo>
                <a:cubicBezTo>
                  <a:pt x="26" y="640"/>
                  <a:pt x="0" y="613"/>
                  <a:pt x="0" y="560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22" name="CustomShape 209"/>
          <p:cNvSpPr/>
          <p:nvPr/>
        </p:nvSpPr>
        <p:spPr>
          <a:xfrm>
            <a:off x="6089400" y="5502960"/>
            <a:ext cx="397800" cy="205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Performs 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coversation based on its communication skills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23" name="CustomShape 210"/>
          <p:cNvSpPr/>
          <p:nvPr/>
        </p:nvSpPr>
        <p:spPr>
          <a:xfrm>
            <a:off x="5744520" y="4949280"/>
            <a:ext cx="3960" cy="59040"/>
          </a:xfrm>
          <a:custGeom>
            <a:avLst/>
            <a:gdLst/>
            <a:ahLst/>
            <a:rect l="l" t="t" r="r" b="b"/>
            <a:pathLst>
              <a:path w="8" h="200">
                <a:moveTo>
                  <a:pt x="8" y="0"/>
                </a:moveTo>
                <a:lnTo>
                  <a:pt x="0" y="20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24" name="CustomShape 211"/>
          <p:cNvSpPr/>
          <p:nvPr/>
        </p:nvSpPr>
        <p:spPr>
          <a:xfrm>
            <a:off x="5727960" y="4989960"/>
            <a:ext cx="33120" cy="18720"/>
          </a:xfrm>
          <a:custGeom>
            <a:avLst/>
            <a:gdLst/>
            <a:ahLst/>
            <a:rect l="l" t="t" r="r" b="b"/>
            <a:pathLst>
              <a:path w="63" h="65">
                <a:moveTo>
                  <a:pt x="29" y="65"/>
                </a:moveTo>
                <a:lnTo>
                  <a:pt x="0" y="0"/>
                </a:lnTo>
                <a:lnTo>
                  <a:pt x="63" y="2"/>
                </a:lnTo>
                <a:lnTo>
                  <a:pt x="29" y="65"/>
                </a:lnTo>
                <a:lnTo>
                  <a:pt x="29" y="65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725" name="Group 212"/>
          <p:cNvGrpSpPr/>
          <p:nvPr/>
        </p:nvGrpSpPr>
        <p:grpSpPr>
          <a:xfrm>
            <a:off x="5401800" y="2600280"/>
            <a:ext cx="405360" cy="170640"/>
            <a:chOff x="5401800" y="2600280"/>
            <a:chExt cx="405360" cy="170640"/>
          </a:xfrm>
        </p:grpSpPr>
        <p:sp>
          <p:nvSpPr>
            <p:cNvPr id="726" name="CustomShape 213"/>
            <p:cNvSpPr/>
            <p:nvPr/>
          </p:nvSpPr>
          <p:spPr>
            <a:xfrm>
              <a:off x="5401800" y="2600280"/>
              <a:ext cx="405360" cy="170640"/>
            </a:xfrm>
            <a:custGeom>
              <a:avLst/>
              <a:gdLst/>
              <a:ahLst/>
              <a:rect l="l" t="t" r="r" b="b"/>
              <a:pathLst>
                <a:path w="703" h="567">
                  <a:moveTo>
                    <a:pt x="80" y="0"/>
                  </a:moveTo>
                  <a:lnTo>
                    <a:pt x="623" y="0"/>
                  </a:lnTo>
                  <a:cubicBezTo>
                    <a:pt x="677" y="0"/>
                    <a:pt x="703" y="26"/>
                    <a:pt x="703" y="80"/>
                  </a:cubicBezTo>
                  <a:lnTo>
                    <a:pt x="703" y="487"/>
                  </a:lnTo>
                  <a:cubicBezTo>
                    <a:pt x="703" y="540"/>
                    <a:pt x="677" y="567"/>
                    <a:pt x="623" y="567"/>
                  </a:cubicBezTo>
                  <a:lnTo>
                    <a:pt x="80" y="567"/>
                  </a:lnTo>
                  <a:cubicBezTo>
                    <a:pt x="26" y="567"/>
                    <a:pt x="0" y="540"/>
                    <a:pt x="0" y="487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27" name="CustomShape 214"/>
          <p:cNvSpPr/>
          <p:nvPr/>
        </p:nvSpPr>
        <p:spPr>
          <a:xfrm>
            <a:off x="5414040" y="2601360"/>
            <a:ext cx="376560" cy="170280"/>
          </a:xfrm>
          <a:custGeom>
            <a:avLst/>
            <a:gdLst/>
            <a:ahLst/>
            <a:rect l="l" t="t" r="r" b="b"/>
            <a:pathLst>
              <a:path w="703" h="567">
                <a:moveTo>
                  <a:pt x="80" y="0"/>
                </a:moveTo>
                <a:lnTo>
                  <a:pt x="623" y="0"/>
                </a:lnTo>
                <a:cubicBezTo>
                  <a:pt x="677" y="0"/>
                  <a:pt x="703" y="26"/>
                  <a:pt x="703" y="80"/>
                </a:cubicBezTo>
                <a:lnTo>
                  <a:pt x="703" y="487"/>
                </a:lnTo>
                <a:cubicBezTo>
                  <a:pt x="703" y="540"/>
                  <a:pt x="677" y="567"/>
                  <a:pt x="623" y="567"/>
                </a:cubicBezTo>
                <a:lnTo>
                  <a:pt x="80" y="567"/>
                </a:lnTo>
                <a:cubicBezTo>
                  <a:pt x="26" y="567"/>
                  <a:pt x="0" y="540"/>
                  <a:pt x="0" y="487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28" name="CustomShape 215"/>
          <p:cNvSpPr/>
          <p:nvPr/>
        </p:nvSpPr>
        <p:spPr>
          <a:xfrm>
            <a:off x="5471640" y="2601360"/>
            <a:ext cx="253440" cy="154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Verify if input is general query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29" name="CustomShape 216"/>
          <p:cNvSpPr/>
          <p:nvPr/>
        </p:nvSpPr>
        <p:spPr>
          <a:xfrm>
            <a:off x="5846400" y="2408760"/>
            <a:ext cx="360" cy="59040"/>
          </a:xfrm>
          <a:custGeom>
            <a:avLst/>
            <a:gdLst/>
            <a:ahLst/>
            <a:rect l="l" t="t" r="r" b="b"/>
            <a:pathLst>
              <a:path w="0" h="199">
                <a:moveTo>
                  <a:pt x="0" y="0"/>
                </a:moveTo>
                <a:lnTo>
                  <a:pt x="0" y="199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30" name="CustomShape 217"/>
          <p:cNvSpPr/>
          <p:nvPr/>
        </p:nvSpPr>
        <p:spPr>
          <a:xfrm>
            <a:off x="5829120" y="244908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31" name="CustomShape 218"/>
          <p:cNvSpPr/>
          <p:nvPr/>
        </p:nvSpPr>
        <p:spPr>
          <a:xfrm>
            <a:off x="5911560" y="2504880"/>
            <a:ext cx="1462320" cy="1459080"/>
          </a:xfrm>
          <a:custGeom>
            <a:avLst/>
            <a:gdLst/>
            <a:ahLst/>
            <a:rect l="l" t="t" r="r" b="b"/>
            <a:pathLst>
              <a:path w="2736" h="4848">
                <a:moveTo>
                  <a:pt x="0" y="0"/>
                </a:moveTo>
                <a:lnTo>
                  <a:pt x="1849" y="0"/>
                </a:lnTo>
                <a:cubicBezTo>
                  <a:pt x="1902" y="0"/>
                  <a:pt x="1929" y="26"/>
                  <a:pt x="1929" y="80"/>
                </a:cubicBezTo>
                <a:lnTo>
                  <a:pt x="1929" y="4768"/>
                </a:lnTo>
                <a:cubicBezTo>
                  <a:pt x="1929" y="4821"/>
                  <a:pt x="1955" y="4848"/>
                  <a:pt x="2009" y="4848"/>
                </a:cubicBezTo>
                <a:lnTo>
                  <a:pt x="2736" y="4848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32" name="CustomShape 219"/>
          <p:cNvSpPr/>
          <p:nvPr/>
        </p:nvSpPr>
        <p:spPr>
          <a:xfrm>
            <a:off x="7340760" y="3954240"/>
            <a:ext cx="33120" cy="1980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33" name="CustomShape 220"/>
          <p:cNvSpPr/>
          <p:nvPr/>
        </p:nvSpPr>
        <p:spPr>
          <a:xfrm>
            <a:off x="6097680" y="2446560"/>
            <a:ext cx="1436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734" name="Group 221"/>
          <p:cNvGrpSpPr/>
          <p:nvPr/>
        </p:nvGrpSpPr>
        <p:grpSpPr>
          <a:xfrm>
            <a:off x="6570000" y="4390920"/>
            <a:ext cx="50040" cy="332640"/>
            <a:chOff x="6570000" y="4390920"/>
            <a:chExt cx="50040" cy="332640"/>
          </a:xfrm>
        </p:grpSpPr>
        <p:sp>
          <p:nvSpPr>
            <p:cNvPr id="735" name="CustomShape 222"/>
            <p:cNvSpPr/>
            <p:nvPr/>
          </p:nvSpPr>
          <p:spPr>
            <a:xfrm>
              <a:off x="6570000" y="4390920"/>
              <a:ext cx="50040" cy="332640"/>
            </a:xfrm>
            <a:custGeom>
              <a:avLst/>
              <a:gdLst/>
              <a:ahLst/>
              <a:rect l="l" t="t" r="r" b="b"/>
              <a:pathLst>
                <a:path w="80" h="1056">
                  <a:moveTo>
                    <a:pt x="80" y="0"/>
                  </a:moveTo>
                  <a:lnTo>
                    <a:pt x="80" y="1056"/>
                  </a:lnTo>
                  <a:lnTo>
                    <a:pt x="0" y="1056"/>
                  </a:lnTo>
                  <a:lnTo>
                    <a:pt x="0" y="0"/>
                  </a:lnTo>
                  <a:lnTo>
                    <a:pt x="80" y="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36" name="CustomShape 223"/>
          <p:cNvSpPr/>
          <p:nvPr/>
        </p:nvSpPr>
        <p:spPr>
          <a:xfrm>
            <a:off x="6576480" y="4399560"/>
            <a:ext cx="41760" cy="317160"/>
          </a:xfrm>
          <a:custGeom>
            <a:avLst/>
            <a:gdLst/>
            <a:ahLst/>
            <a:rect l="l" t="t" r="r" b="b"/>
            <a:pathLst>
              <a:path w="80" h="1056">
                <a:moveTo>
                  <a:pt x="80" y="0"/>
                </a:moveTo>
                <a:lnTo>
                  <a:pt x="80" y="1056"/>
                </a:lnTo>
                <a:lnTo>
                  <a:pt x="0" y="1056"/>
                </a:lnTo>
                <a:lnTo>
                  <a:pt x="0" y="0"/>
                </a:lnTo>
                <a:lnTo>
                  <a:pt x="80" y="0"/>
                </a:lnTo>
                <a:lnTo>
                  <a:pt x="8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37" name="CustomShape 224"/>
          <p:cNvSpPr/>
          <p:nvPr/>
        </p:nvSpPr>
        <p:spPr>
          <a:xfrm>
            <a:off x="6112800" y="4556520"/>
            <a:ext cx="463320" cy="720"/>
          </a:xfrm>
          <a:custGeom>
            <a:avLst/>
            <a:gdLst/>
            <a:ahLst/>
            <a:rect l="l" t="t" r="r" b="b"/>
            <a:pathLst>
              <a:path w="868" h="4">
                <a:moveTo>
                  <a:pt x="0" y="0"/>
                </a:moveTo>
                <a:lnTo>
                  <a:pt x="868" y="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38" name="CustomShape 225"/>
          <p:cNvSpPr/>
          <p:nvPr/>
        </p:nvSpPr>
        <p:spPr>
          <a:xfrm>
            <a:off x="6542280" y="4548240"/>
            <a:ext cx="338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39" name="CustomShape 226"/>
          <p:cNvSpPr/>
          <p:nvPr/>
        </p:nvSpPr>
        <p:spPr>
          <a:xfrm>
            <a:off x="5603040" y="2771640"/>
            <a:ext cx="360" cy="175680"/>
          </a:xfrm>
          <a:custGeom>
            <a:avLst/>
            <a:gdLst/>
            <a:ahLst/>
            <a:rect l="l" t="t" r="r" b="b"/>
            <a:pathLst>
              <a:path w="0" h="584">
                <a:moveTo>
                  <a:pt x="0" y="0"/>
                </a:moveTo>
                <a:lnTo>
                  <a:pt x="0" y="58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40" name="CustomShape 227"/>
          <p:cNvSpPr/>
          <p:nvPr/>
        </p:nvSpPr>
        <p:spPr>
          <a:xfrm>
            <a:off x="5585760" y="292896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41" name="CustomShape 228"/>
          <p:cNvSpPr/>
          <p:nvPr/>
        </p:nvSpPr>
        <p:spPr>
          <a:xfrm>
            <a:off x="2181960" y="2307600"/>
            <a:ext cx="3412080" cy="83880"/>
          </a:xfrm>
          <a:custGeom>
            <a:avLst/>
            <a:gdLst/>
            <a:ahLst/>
            <a:rect l="l" t="t" r="r" b="b"/>
            <a:pathLst>
              <a:path w="6376" h="279">
                <a:moveTo>
                  <a:pt x="0" y="279"/>
                </a:moveTo>
                <a:lnTo>
                  <a:pt x="3108" y="279"/>
                </a:lnTo>
                <a:cubicBezTo>
                  <a:pt x="3161" y="279"/>
                  <a:pt x="3188" y="253"/>
                  <a:pt x="3188" y="199"/>
                </a:cubicBezTo>
                <a:lnTo>
                  <a:pt x="3188" y="80"/>
                </a:lnTo>
                <a:cubicBezTo>
                  <a:pt x="3188" y="26"/>
                  <a:pt x="3214" y="0"/>
                  <a:pt x="3268" y="0"/>
                </a:cubicBezTo>
                <a:lnTo>
                  <a:pt x="6376" y="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42" name="CustomShape 229"/>
          <p:cNvSpPr/>
          <p:nvPr/>
        </p:nvSpPr>
        <p:spPr>
          <a:xfrm>
            <a:off x="5560200" y="229788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43" name="CustomShape 230"/>
          <p:cNvSpPr/>
          <p:nvPr/>
        </p:nvSpPr>
        <p:spPr>
          <a:xfrm>
            <a:off x="6621120" y="4084920"/>
            <a:ext cx="754920" cy="471960"/>
          </a:xfrm>
          <a:custGeom>
            <a:avLst/>
            <a:gdLst/>
            <a:ahLst/>
            <a:rect l="l" t="t" r="r" b="b"/>
            <a:pathLst>
              <a:path w="1412" h="1572">
                <a:moveTo>
                  <a:pt x="0" y="1572"/>
                </a:moveTo>
                <a:lnTo>
                  <a:pt x="626" y="1572"/>
                </a:lnTo>
                <a:cubicBezTo>
                  <a:pt x="679" y="1572"/>
                  <a:pt x="706" y="1545"/>
                  <a:pt x="706" y="1492"/>
                </a:cubicBezTo>
                <a:lnTo>
                  <a:pt x="706" y="80"/>
                </a:lnTo>
                <a:cubicBezTo>
                  <a:pt x="706" y="26"/>
                  <a:pt x="732" y="0"/>
                  <a:pt x="786" y="0"/>
                </a:cubicBezTo>
                <a:lnTo>
                  <a:pt x="1412" y="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44" name="CustomShape 231"/>
          <p:cNvSpPr/>
          <p:nvPr/>
        </p:nvSpPr>
        <p:spPr>
          <a:xfrm>
            <a:off x="7342560" y="4075560"/>
            <a:ext cx="338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45" name="CustomShape 232"/>
          <p:cNvSpPr/>
          <p:nvPr/>
        </p:nvSpPr>
        <p:spPr>
          <a:xfrm>
            <a:off x="5603040" y="2505240"/>
            <a:ext cx="178920" cy="95760"/>
          </a:xfrm>
          <a:custGeom>
            <a:avLst/>
            <a:gdLst/>
            <a:ahLst/>
            <a:rect l="l" t="t" r="r" b="b"/>
            <a:pathLst>
              <a:path w="336" h="320">
                <a:moveTo>
                  <a:pt x="336" y="0"/>
                </a:moveTo>
                <a:lnTo>
                  <a:pt x="80" y="0"/>
                </a:lnTo>
                <a:cubicBezTo>
                  <a:pt x="26" y="0"/>
                  <a:pt x="0" y="26"/>
                  <a:pt x="0" y="80"/>
                </a:cubicBezTo>
                <a:lnTo>
                  <a:pt x="0" y="32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46" name="CustomShape 233"/>
          <p:cNvSpPr/>
          <p:nvPr/>
        </p:nvSpPr>
        <p:spPr>
          <a:xfrm>
            <a:off x="5585760" y="258264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47" name="CustomShape 234"/>
          <p:cNvSpPr/>
          <p:nvPr/>
        </p:nvSpPr>
        <p:spPr>
          <a:xfrm>
            <a:off x="5617080" y="2451600"/>
            <a:ext cx="11628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48" name="CustomShape 235"/>
          <p:cNvSpPr/>
          <p:nvPr/>
        </p:nvSpPr>
        <p:spPr>
          <a:xfrm>
            <a:off x="5205240" y="2983680"/>
            <a:ext cx="333720" cy="117360"/>
          </a:xfrm>
          <a:custGeom>
            <a:avLst/>
            <a:gdLst/>
            <a:ahLst/>
            <a:rect l="l" t="t" r="r" b="b"/>
            <a:pathLst>
              <a:path w="624" h="392">
                <a:moveTo>
                  <a:pt x="624" y="0"/>
                </a:moveTo>
                <a:lnTo>
                  <a:pt x="80" y="0"/>
                </a:lnTo>
                <a:cubicBezTo>
                  <a:pt x="26" y="0"/>
                  <a:pt x="0" y="26"/>
                  <a:pt x="0" y="80"/>
                </a:cubicBezTo>
                <a:lnTo>
                  <a:pt x="0" y="39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49" name="CustomShape 236"/>
          <p:cNvSpPr/>
          <p:nvPr/>
        </p:nvSpPr>
        <p:spPr>
          <a:xfrm>
            <a:off x="5187600" y="308268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50" name="CustomShape 237"/>
          <p:cNvSpPr/>
          <p:nvPr/>
        </p:nvSpPr>
        <p:spPr>
          <a:xfrm>
            <a:off x="5264280" y="2932200"/>
            <a:ext cx="1454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51" name="CustomShape 238"/>
          <p:cNvSpPr/>
          <p:nvPr/>
        </p:nvSpPr>
        <p:spPr>
          <a:xfrm>
            <a:off x="5666400" y="2983680"/>
            <a:ext cx="384480" cy="137520"/>
          </a:xfrm>
          <a:custGeom>
            <a:avLst/>
            <a:gdLst/>
            <a:ahLst/>
            <a:rect l="l" t="t" r="r" b="b"/>
            <a:pathLst>
              <a:path w="720" h="456">
                <a:moveTo>
                  <a:pt x="0" y="0"/>
                </a:moveTo>
                <a:lnTo>
                  <a:pt x="640" y="0"/>
                </a:lnTo>
                <a:cubicBezTo>
                  <a:pt x="693" y="0"/>
                  <a:pt x="720" y="26"/>
                  <a:pt x="720" y="80"/>
                </a:cubicBezTo>
                <a:lnTo>
                  <a:pt x="720" y="456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52" name="CustomShape 239"/>
          <p:cNvSpPr/>
          <p:nvPr/>
        </p:nvSpPr>
        <p:spPr>
          <a:xfrm>
            <a:off x="6034320" y="3101400"/>
            <a:ext cx="33840" cy="198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53" name="CustomShape 240"/>
          <p:cNvSpPr/>
          <p:nvPr/>
        </p:nvSpPr>
        <p:spPr>
          <a:xfrm>
            <a:off x="5756760" y="2937240"/>
            <a:ext cx="11628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754" name="Group 241"/>
          <p:cNvGrpSpPr/>
          <p:nvPr/>
        </p:nvGrpSpPr>
        <p:grpSpPr>
          <a:xfrm>
            <a:off x="3318480" y="2552760"/>
            <a:ext cx="524520" cy="209160"/>
            <a:chOff x="3318480" y="2552760"/>
            <a:chExt cx="524520" cy="209160"/>
          </a:xfrm>
        </p:grpSpPr>
        <p:sp>
          <p:nvSpPr>
            <p:cNvPr id="755" name="CustomShape 242"/>
            <p:cNvSpPr/>
            <p:nvPr/>
          </p:nvSpPr>
          <p:spPr>
            <a:xfrm>
              <a:off x="3318480" y="2552760"/>
              <a:ext cx="524520" cy="209160"/>
            </a:xfrm>
            <a:custGeom>
              <a:avLst/>
              <a:gdLst/>
              <a:ahLst/>
              <a:rect l="l" t="t" r="r" b="b"/>
              <a:pathLst>
                <a:path w="943" h="672">
                  <a:moveTo>
                    <a:pt x="80" y="0"/>
                  </a:moveTo>
                  <a:lnTo>
                    <a:pt x="863" y="0"/>
                  </a:lnTo>
                  <a:cubicBezTo>
                    <a:pt x="917" y="0"/>
                    <a:pt x="943" y="26"/>
                    <a:pt x="943" y="80"/>
                  </a:cubicBezTo>
                  <a:lnTo>
                    <a:pt x="943" y="592"/>
                  </a:lnTo>
                  <a:cubicBezTo>
                    <a:pt x="943" y="645"/>
                    <a:pt x="917" y="672"/>
                    <a:pt x="863" y="672"/>
                  </a:cubicBezTo>
                  <a:lnTo>
                    <a:pt x="80" y="672"/>
                  </a:lnTo>
                  <a:cubicBezTo>
                    <a:pt x="26" y="672"/>
                    <a:pt x="0" y="645"/>
                    <a:pt x="0" y="592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56" name="CustomShape 243"/>
          <p:cNvSpPr/>
          <p:nvPr/>
        </p:nvSpPr>
        <p:spPr>
          <a:xfrm>
            <a:off x="3333600" y="2559960"/>
            <a:ext cx="505440" cy="201960"/>
          </a:xfrm>
          <a:custGeom>
            <a:avLst/>
            <a:gdLst/>
            <a:ahLst/>
            <a:rect l="l" t="t" r="r" b="b"/>
            <a:pathLst>
              <a:path w="943" h="672">
                <a:moveTo>
                  <a:pt x="80" y="0"/>
                </a:moveTo>
                <a:lnTo>
                  <a:pt x="863" y="0"/>
                </a:lnTo>
                <a:cubicBezTo>
                  <a:pt x="917" y="0"/>
                  <a:pt x="943" y="26"/>
                  <a:pt x="943" y="80"/>
                </a:cubicBezTo>
                <a:lnTo>
                  <a:pt x="943" y="592"/>
                </a:lnTo>
                <a:cubicBezTo>
                  <a:pt x="943" y="645"/>
                  <a:pt x="917" y="672"/>
                  <a:pt x="863" y="672"/>
                </a:cubicBezTo>
                <a:lnTo>
                  <a:pt x="80" y="672"/>
                </a:lnTo>
                <a:cubicBezTo>
                  <a:pt x="26" y="672"/>
                  <a:pt x="0" y="645"/>
                  <a:pt x="0" y="592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57" name="CustomShape 244"/>
          <p:cNvSpPr/>
          <p:nvPr/>
        </p:nvSpPr>
        <p:spPr>
          <a:xfrm>
            <a:off x="3409920" y="2559600"/>
            <a:ext cx="340560" cy="154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Verify if Input  is for operating home appliances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758" name="Group 245"/>
          <p:cNvGrpSpPr/>
          <p:nvPr/>
        </p:nvGrpSpPr>
        <p:grpSpPr>
          <a:xfrm>
            <a:off x="3522240" y="2819520"/>
            <a:ext cx="134640" cy="84960"/>
            <a:chOff x="3522240" y="2819520"/>
            <a:chExt cx="134640" cy="84960"/>
          </a:xfrm>
        </p:grpSpPr>
        <p:sp>
          <p:nvSpPr>
            <p:cNvPr id="759" name="CustomShape 246"/>
            <p:cNvSpPr/>
            <p:nvPr/>
          </p:nvSpPr>
          <p:spPr>
            <a:xfrm>
              <a:off x="3522240" y="2819520"/>
              <a:ext cx="134640" cy="84960"/>
            </a:xfrm>
            <a:custGeom>
              <a:avLst/>
              <a:gdLst/>
              <a:ahLst/>
              <a:rect l="l" t="t" r="r" b="b"/>
              <a:pathLst>
                <a:path w="240" h="240">
                  <a:moveTo>
                    <a:pt x="120" y="0"/>
                  </a:moveTo>
                  <a:lnTo>
                    <a:pt x="240" y="120"/>
                  </a:lnTo>
                  <a:lnTo>
                    <a:pt x="120" y="240"/>
                  </a:lnTo>
                  <a:lnTo>
                    <a:pt x="0" y="120"/>
                  </a:lnTo>
                  <a:lnTo>
                    <a:pt x="120" y="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9475cc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60" name="CustomShape 247"/>
          <p:cNvSpPr/>
          <p:nvPr/>
        </p:nvSpPr>
        <p:spPr>
          <a:xfrm>
            <a:off x="3522240" y="2822760"/>
            <a:ext cx="128880" cy="72000"/>
          </a:xfrm>
          <a:custGeom>
            <a:avLst/>
            <a:gdLst/>
            <a:ahLst/>
            <a:rect l="l" t="t" r="r" b="b"/>
            <a:pathLst>
              <a:path w="240" h="240">
                <a:moveTo>
                  <a:pt x="120" y="0"/>
                </a:moveTo>
                <a:lnTo>
                  <a:pt x="240" y="120"/>
                </a:lnTo>
                <a:lnTo>
                  <a:pt x="120" y="240"/>
                </a:lnTo>
                <a:lnTo>
                  <a:pt x="0" y="120"/>
                </a:lnTo>
                <a:lnTo>
                  <a:pt x="120" y="0"/>
                </a:lnTo>
                <a:lnTo>
                  <a:pt x="120" y="0"/>
                </a:lnTo>
                <a:close/>
              </a:path>
            </a:pathLst>
          </a:custGeom>
          <a:solidFill>
            <a:srgbClr val="9475cc"/>
          </a:solidFill>
          <a:ln w="3240">
            <a:solidFill>
              <a:srgbClr val="9475cc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761" name="Group 248"/>
          <p:cNvGrpSpPr/>
          <p:nvPr/>
        </p:nvGrpSpPr>
        <p:grpSpPr>
          <a:xfrm>
            <a:off x="3268440" y="3210120"/>
            <a:ext cx="151200" cy="84960"/>
            <a:chOff x="3268440" y="3210120"/>
            <a:chExt cx="151200" cy="84960"/>
          </a:xfrm>
        </p:grpSpPr>
        <p:sp>
          <p:nvSpPr>
            <p:cNvPr id="762" name="CustomShape 249"/>
            <p:cNvSpPr/>
            <p:nvPr/>
          </p:nvSpPr>
          <p:spPr>
            <a:xfrm>
              <a:off x="3268440" y="3210120"/>
              <a:ext cx="151200" cy="84960"/>
            </a:xfrm>
            <a:custGeom>
              <a:avLst/>
              <a:gdLst/>
              <a:ahLst/>
              <a:rect l="l" t="t" r="r" b="b"/>
              <a:pathLst>
                <a:path w="240" h="240">
                  <a:moveTo>
                    <a:pt x="120" y="0"/>
                  </a:moveTo>
                  <a:lnTo>
                    <a:pt x="240" y="120"/>
                  </a:lnTo>
                  <a:lnTo>
                    <a:pt x="120" y="240"/>
                  </a:lnTo>
                  <a:lnTo>
                    <a:pt x="0" y="120"/>
                  </a:lnTo>
                  <a:lnTo>
                    <a:pt x="120" y="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9475cc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63" name="CustomShape 250"/>
          <p:cNvSpPr/>
          <p:nvPr/>
        </p:nvSpPr>
        <p:spPr>
          <a:xfrm>
            <a:off x="3278880" y="3215880"/>
            <a:ext cx="126360" cy="70920"/>
          </a:xfrm>
          <a:custGeom>
            <a:avLst/>
            <a:gdLst/>
            <a:ahLst/>
            <a:rect l="l" t="t" r="r" b="b"/>
            <a:pathLst>
              <a:path w="240" h="240">
                <a:moveTo>
                  <a:pt x="120" y="0"/>
                </a:moveTo>
                <a:lnTo>
                  <a:pt x="240" y="120"/>
                </a:lnTo>
                <a:lnTo>
                  <a:pt x="120" y="240"/>
                </a:lnTo>
                <a:lnTo>
                  <a:pt x="0" y="120"/>
                </a:lnTo>
                <a:lnTo>
                  <a:pt x="120" y="0"/>
                </a:lnTo>
                <a:lnTo>
                  <a:pt x="120" y="0"/>
                </a:lnTo>
                <a:close/>
              </a:path>
            </a:pathLst>
          </a:custGeom>
          <a:solidFill>
            <a:srgbClr val="9475cc"/>
          </a:solidFill>
          <a:ln w="3240">
            <a:solidFill>
              <a:srgbClr val="9475cc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764" name="Group 251"/>
          <p:cNvGrpSpPr/>
          <p:nvPr/>
        </p:nvGrpSpPr>
        <p:grpSpPr>
          <a:xfrm>
            <a:off x="3149640" y="2952720"/>
            <a:ext cx="388440" cy="180000"/>
            <a:chOff x="3149640" y="2952720"/>
            <a:chExt cx="388440" cy="180000"/>
          </a:xfrm>
        </p:grpSpPr>
        <p:sp>
          <p:nvSpPr>
            <p:cNvPr id="765" name="CustomShape 252"/>
            <p:cNvSpPr/>
            <p:nvPr/>
          </p:nvSpPr>
          <p:spPr>
            <a:xfrm>
              <a:off x="3149640" y="2952720"/>
              <a:ext cx="388440" cy="180000"/>
            </a:xfrm>
            <a:custGeom>
              <a:avLst/>
              <a:gdLst/>
              <a:ahLst/>
              <a:rect l="l" t="t" r="r" b="b"/>
              <a:pathLst>
                <a:path w="703" h="567">
                  <a:moveTo>
                    <a:pt x="80" y="0"/>
                  </a:moveTo>
                  <a:lnTo>
                    <a:pt x="623" y="0"/>
                  </a:lnTo>
                  <a:cubicBezTo>
                    <a:pt x="677" y="0"/>
                    <a:pt x="703" y="26"/>
                    <a:pt x="703" y="80"/>
                  </a:cubicBezTo>
                  <a:lnTo>
                    <a:pt x="703" y="487"/>
                  </a:lnTo>
                  <a:cubicBezTo>
                    <a:pt x="703" y="540"/>
                    <a:pt x="677" y="567"/>
                    <a:pt x="623" y="567"/>
                  </a:cubicBezTo>
                  <a:lnTo>
                    <a:pt x="80" y="567"/>
                  </a:lnTo>
                  <a:cubicBezTo>
                    <a:pt x="26" y="567"/>
                    <a:pt x="0" y="540"/>
                    <a:pt x="0" y="487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66" name="CustomShape 253"/>
          <p:cNvSpPr/>
          <p:nvPr/>
        </p:nvSpPr>
        <p:spPr>
          <a:xfrm>
            <a:off x="3153240" y="2955240"/>
            <a:ext cx="376560" cy="169920"/>
          </a:xfrm>
          <a:custGeom>
            <a:avLst/>
            <a:gdLst/>
            <a:ahLst/>
            <a:rect l="l" t="t" r="r" b="b"/>
            <a:pathLst>
              <a:path w="703" h="567">
                <a:moveTo>
                  <a:pt x="80" y="0"/>
                </a:moveTo>
                <a:lnTo>
                  <a:pt x="623" y="0"/>
                </a:lnTo>
                <a:cubicBezTo>
                  <a:pt x="677" y="0"/>
                  <a:pt x="703" y="26"/>
                  <a:pt x="703" y="80"/>
                </a:cubicBezTo>
                <a:lnTo>
                  <a:pt x="703" y="487"/>
                </a:lnTo>
                <a:cubicBezTo>
                  <a:pt x="703" y="540"/>
                  <a:pt x="677" y="567"/>
                  <a:pt x="623" y="567"/>
                </a:cubicBezTo>
                <a:lnTo>
                  <a:pt x="80" y="567"/>
                </a:lnTo>
                <a:cubicBezTo>
                  <a:pt x="26" y="567"/>
                  <a:pt x="0" y="540"/>
                  <a:pt x="0" y="487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67" name="CustomShape 254"/>
          <p:cNvSpPr/>
          <p:nvPr/>
        </p:nvSpPr>
        <p:spPr>
          <a:xfrm>
            <a:off x="3211200" y="2954880"/>
            <a:ext cx="253440" cy="154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Verify if input is general query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68" name="CustomShape 255"/>
          <p:cNvSpPr/>
          <p:nvPr/>
        </p:nvSpPr>
        <p:spPr>
          <a:xfrm>
            <a:off x="3585600" y="2762280"/>
            <a:ext cx="360" cy="60120"/>
          </a:xfrm>
          <a:custGeom>
            <a:avLst/>
            <a:gdLst/>
            <a:ahLst/>
            <a:rect l="l" t="t" r="r" b="b"/>
            <a:pathLst>
              <a:path w="0" h="199">
                <a:moveTo>
                  <a:pt x="0" y="0"/>
                </a:moveTo>
                <a:lnTo>
                  <a:pt x="0" y="199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69" name="CustomShape 256"/>
          <p:cNvSpPr/>
          <p:nvPr/>
        </p:nvSpPr>
        <p:spPr>
          <a:xfrm>
            <a:off x="3568680" y="2804040"/>
            <a:ext cx="3312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70" name="CustomShape 257"/>
          <p:cNvSpPr/>
          <p:nvPr/>
        </p:nvSpPr>
        <p:spPr>
          <a:xfrm>
            <a:off x="3651480" y="2858760"/>
            <a:ext cx="3722400" cy="1164960"/>
          </a:xfrm>
          <a:custGeom>
            <a:avLst/>
            <a:gdLst/>
            <a:ahLst/>
            <a:rect l="l" t="t" r="r" b="b"/>
            <a:pathLst>
              <a:path w="6960" h="3872">
                <a:moveTo>
                  <a:pt x="0" y="0"/>
                </a:moveTo>
                <a:lnTo>
                  <a:pt x="5950" y="0"/>
                </a:lnTo>
                <a:cubicBezTo>
                  <a:pt x="6003" y="0"/>
                  <a:pt x="6030" y="26"/>
                  <a:pt x="6030" y="80"/>
                </a:cubicBezTo>
                <a:lnTo>
                  <a:pt x="6030" y="3792"/>
                </a:lnTo>
                <a:cubicBezTo>
                  <a:pt x="6030" y="3845"/>
                  <a:pt x="6056" y="3872"/>
                  <a:pt x="6110" y="3872"/>
                </a:cubicBezTo>
                <a:lnTo>
                  <a:pt x="6960" y="387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71" name="CustomShape 258"/>
          <p:cNvSpPr/>
          <p:nvPr/>
        </p:nvSpPr>
        <p:spPr>
          <a:xfrm>
            <a:off x="7340760" y="4014720"/>
            <a:ext cx="3312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72" name="CustomShape 259"/>
          <p:cNvSpPr/>
          <p:nvPr/>
        </p:nvSpPr>
        <p:spPr>
          <a:xfrm>
            <a:off x="4061520" y="2800440"/>
            <a:ext cx="1436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73" name="CustomShape 260"/>
          <p:cNvSpPr/>
          <p:nvPr/>
        </p:nvSpPr>
        <p:spPr>
          <a:xfrm>
            <a:off x="3342240" y="3126600"/>
            <a:ext cx="360" cy="88920"/>
          </a:xfrm>
          <a:custGeom>
            <a:avLst/>
            <a:gdLst/>
            <a:ahLst/>
            <a:rect l="l" t="t" r="r" b="b"/>
            <a:pathLst>
              <a:path w="0" h="296">
                <a:moveTo>
                  <a:pt x="0" y="0"/>
                </a:moveTo>
                <a:lnTo>
                  <a:pt x="0" y="296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74" name="CustomShape 261"/>
          <p:cNvSpPr/>
          <p:nvPr/>
        </p:nvSpPr>
        <p:spPr>
          <a:xfrm>
            <a:off x="3325320" y="319680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75" name="CustomShape 262"/>
          <p:cNvSpPr/>
          <p:nvPr/>
        </p:nvSpPr>
        <p:spPr>
          <a:xfrm>
            <a:off x="3342240" y="2858760"/>
            <a:ext cx="179640" cy="95760"/>
          </a:xfrm>
          <a:custGeom>
            <a:avLst/>
            <a:gdLst/>
            <a:ahLst/>
            <a:rect l="l" t="t" r="r" b="b"/>
            <a:pathLst>
              <a:path w="336" h="320">
                <a:moveTo>
                  <a:pt x="336" y="0"/>
                </a:moveTo>
                <a:lnTo>
                  <a:pt x="80" y="0"/>
                </a:lnTo>
                <a:cubicBezTo>
                  <a:pt x="26" y="0"/>
                  <a:pt x="0" y="26"/>
                  <a:pt x="0" y="80"/>
                </a:cubicBezTo>
                <a:lnTo>
                  <a:pt x="0" y="32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76" name="CustomShape 263"/>
          <p:cNvSpPr/>
          <p:nvPr/>
        </p:nvSpPr>
        <p:spPr>
          <a:xfrm>
            <a:off x="3325320" y="293616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77" name="CustomShape 264"/>
          <p:cNvSpPr/>
          <p:nvPr/>
        </p:nvSpPr>
        <p:spPr>
          <a:xfrm>
            <a:off x="3346560" y="2801520"/>
            <a:ext cx="11592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78" name="CustomShape 265"/>
          <p:cNvSpPr/>
          <p:nvPr/>
        </p:nvSpPr>
        <p:spPr>
          <a:xfrm>
            <a:off x="3020760" y="3251520"/>
            <a:ext cx="257760" cy="162720"/>
          </a:xfrm>
          <a:custGeom>
            <a:avLst/>
            <a:gdLst/>
            <a:ahLst/>
            <a:rect l="l" t="t" r="r" b="b"/>
            <a:pathLst>
              <a:path w="480" h="544">
                <a:moveTo>
                  <a:pt x="480" y="0"/>
                </a:moveTo>
                <a:lnTo>
                  <a:pt x="80" y="0"/>
                </a:lnTo>
                <a:cubicBezTo>
                  <a:pt x="26" y="0"/>
                  <a:pt x="0" y="26"/>
                  <a:pt x="0" y="80"/>
                </a:cubicBezTo>
                <a:lnTo>
                  <a:pt x="0" y="54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79" name="CustomShape 266"/>
          <p:cNvSpPr/>
          <p:nvPr/>
        </p:nvSpPr>
        <p:spPr>
          <a:xfrm>
            <a:off x="3003120" y="339588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80" name="CustomShape 267"/>
          <p:cNvSpPr/>
          <p:nvPr/>
        </p:nvSpPr>
        <p:spPr>
          <a:xfrm>
            <a:off x="3405600" y="3251520"/>
            <a:ext cx="696240" cy="107640"/>
          </a:xfrm>
          <a:custGeom>
            <a:avLst/>
            <a:gdLst/>
            <a:ahLst/>
            <a:rect l="l" t="t" r="r" b="b"/>
            <a:pathLst>
              <a:path w="1300" h="360">
                <a:moveTo>
                  <a:pt x="0" y="0"/>
                </a:moveTo>
                <a:lnTo>
                  <a:pt x="1220" y="0"/>
                </a:lnTo>
                <a:cubicBezTo>
                  <a:pt x="1273" y="0"/>
                  <a:pt x="1300" y="26"/>
                  <a:pt x="1300" y="80"/>
                </a:cubicBezTo>
                <a:lnTo>
                  <a:pt x="1300" y="36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81" name="CustomShape 268"/>
          <p:cNvSpPr/>
          <p:nvPr/>
        </p:nvSpPr>
        <p:spPr>
          <a:xfrm>
            <a:off x="4085280" y="3340800"/>
            <a:ext cx="3312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82" name="CustomShape 269"/>
          <p:cNvSpPr/>
          <p:nvPr/>
        </p:nvSpPr>
        <p:spPr>
          <a:xfrm>
            <a:off x="3067200" y="3197880"/>
            <a:ext cx="1454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83" name="CustomShape 270"/>
          <p:cNvSpPr/>
          <p:nvPr/>
        </p:nvSpPr>
        <p:spPr>
          <a:xfrm>
            <a:off x="3502800" y="3197880"/>
            <a:ext cx="11628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784" name="Group 271"/>
          <p:cNvGrpSpPr/>
          <p:nvPr/>
        </p:nvGrpSpPr>
        <p:grpSpPr>
          <a:xfrm>
            <a:off x="6130080" y="3390840"/>
            <a:ext cx="523800" cy="104040"/>
            <a:chOff x="6130080" y="3390840"/>
            <a:chExt cx="523800" cy="104040"/>
          </a:xfrm>
        </p:grpSpPr>
        <p:sp>
          <p:nvSpPr>
            <p:cNvPr id="785" name="CustomShape 272"/>
            <p:cNvSpPr/>
            <p:nvPr/>
          </p:nvSpPr>
          <p:spPr>
            <a:xfrm>
              <a:off x="6130080" y="3390840"/>
              <a:ext cx="523800" cy="104040"/>
            </a:xfrm>
            <a:custGeom>
              <a:avLst/>
              <a:gdLst/>
              <a:ahLst/>
              <a:rect l="l" t="t" r="r" b="b"/>
              <a:pathLst>
                <a:path w="960" h="32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cubicBezTo>
                    <a:pt x="960" y="280"/>
                    <a:pt x="920" y="320"/>
                    <a:pt x="840" y="320"/>
                  </a:cubicBezTo>
                  <a:lnTo>
                    <a:pt x="120" y="320"/>
                  </a:lnTo>
                  <a:cubicBezTo>
                    <a:pt x="40" y="320"/>
                    <a:pt x="0" y="280"/>
                    <a:pt x="0" y="200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86" name="CustomShape 273"/>
          <p:cNvSpPr/>
          <p:nvPr/>
        </p:nvSpPr>
        <p:spPr>
          <a:xfrm>
            <a:off x="6130080" y="3398040"/>
            <a:ext cx="511920" cy="96120"/>
          </a:xfrm>
          <a:custGeom>
            <a:avLst/>
            <a:gdLst/>
            <a:ahLst/>
            <a:rect l="l" t="t" r="r" b="b"/>
            <a:pathLst>
              <a:path w="960" h="32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cubicBezTo>
                  <a:pt x="960" y="280"/>
                  <a:pt x="920" y="320"/>
                  <a:pt x="840" y="320"/>
                </a:cubicBezTo>
                <a:lnTo>
                  <a:pt x="120" y="320"/>
                </a:lnTo>
                <a:cubicBezTo>
                  <a:pt x="40" y="320"/>
                  <a:pt x="0" y="280"/>
                  <a:pt x="0" y="200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7" name="CustomShape 274"/>
          <p:cNvSpPr/>
          <p:nvPr/>
        </p:nvSpPr>
        <p:spPr>
          <a:xfrm>
            <a:off x="6130080" y="3400200"/>
            <a:ext cx="51156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Divide Frame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by Frame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88" name="CustomShape 275"/>
          <p:cNvSpPr/>
          <p:nvPr/>
        </p:nvSpPr>
        <p:spPr>
          <a:xfrm>
            <a:off x="5983560" y="3447000"/>
            <a:ext cx="143640" cy="386280"/>
          </a:xfrm>
          <a:custGeom>
            <a:avLst/>
            <a:gdLst/>
            <a:ahLst/>
            <a:rect l="l" t="t" r="r" b="b"/>
            <a:pathLst>
              <a:path w="270" h="1288">
                <a:moveTo>
                  <a:pt x="270" y="0"/>
                </a:moveTo>
                <a:lnTo>
                  <a:pt x="80" y="0"/>
                </a:lnTo>
                <a:cubicBezTo>
                  <a:pt x="26" y="0"/>
                  <a:pt x="0" y="26"/>
                  <a:pt x="0" y="80"/>
                </a:cubicBezTo>
                <a:lnTo>
                  <a:pt x="0" y="1288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89" name="CustomShape 276"/>
          <p:cNvSpPr/>
          <p:nvPr/>
        </p:nvSpPr>
        <p:spPr>
          <a:xfrm>
            <a:off x="5966640" y="381492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790" name="Group 277"/>
          <p:cNvGrpSpPr/>
          <p:nvPr/>
        </p:nvGrpSpPr>
        <p:grpSpPr>
          <a:xfrm>
            <a:off x="5537160" y="3828960"/>
            <a:ext cx="608760" cy="37440"/>
            <a:chOff x="5537160" y="3828960"/>
            <a:chExt cx="608760" cy="37440"/>
          </a:xfrm>
        </p:grpSpPr>
        <p:sp>
          <p:nvSpPr>
            <p:cNvPr id="791" name="CustomShape 278"/>
            <p:cNvSpPr/>
            <p:nvPr/>
          </p:nvSpPr>
          <p:spPr>
            <a:xfrm>
              <a:off x="5537160" y="3828960"/>
              <a:ext cx="608760" cy="37440"/>
            </a:xfrm>
            <a:custGeom>
              <a:avLst/>
              <a:gdLst/>
              <a:ahLst/>
              <a:rect l="l" t="t" r="r" b="b"/>
              <a:pathLst>
                <a:path w="1080" h="80">
                  <a:moveTo>
                    <a:pt x="0" y="0"/>
                  </a:moveTo>
                  <a:lnTo>
                    <a:pt x="1080" y="0"/>
                  </a:lnTo>
                  <a:lnTo>
                    <a:pt x="1080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92" name="CustomShape 279"/>
          <p:cNvSpPr/>
          <p:nvPr/>
        </p:nvSpPr>
        <p:spPr>
          <a:xfrm>
            <a:off x="5552280" y="3833640"/>
            <a:ext cx="577440" cy="24480"/>
          </a:xfrm>
          <a:custGeom>
            <a:avLst/>
            <a:gdLst/>
            <a:ahLst/>
            <a:rect l="l" t="t" r="r" b="b"/>
            <a:pathLst>
              <a:path w="1080" h="80">
                <a:moveTo>
                  <a:pt x="0" y="0"/>
                </a:moveTo>
                <a:lnTo>
                  <a:pt x="1080" y="0"/>
                </a:lnTo>
                <a:lnTo>
                  <a:pt x="1080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793" name="Group 280"/>
          <p:cNvGrpSpPr/>
          <p:nvPr/>
        </p:nvGrpSpPr>
        <p:grpSpPr>
          <a:xfrm>
            <a:off x="2726280" y="3409920"/>
            <a:ext cx="591480" cy="237240"/>
            <a:chOff x="2726280" y="3409920"/>
            <a:chExt cx="591480" cy="237240"/>
          </a:xfrm>
        </p:grpSpPr>
        <p:sp>
          <p:nvSpPr>
            <p:cNvPr id="794" name="CustomShape 281"/>
            <p:cNvSpPr/>
            <p:nvPr/>
          </p:nvSpPr>
          <p:spPr>
            <a:xfrm>
              <a:off x="2726280" y="3409920"/>
              <a:ext cx="591480" cy="237240"/>
            </a:xfrm>
            <a:custGeom>
              <a:avLst/>
              <a:gdLst/>
              <a:ahLst/>
              <a:rect l="l" t="t" r="r" b="b"/>
              <a:pathLst>
                <a:path w="1072" h="769">
                  <a:moveTo>
                    <a:pt x="80" y="0"/>
                  </a:moveTo>
                  <a:lnTo>
                    <a:pt x="991" y="0"/>
                  </a:lnTo>
                  <a:cubicBezTo>
                    <a:pt x="1045" y="0"/>
                    <a:pt x="1072" y="26"/>
                    <a:pt x="1072" y="80"/>
                  </a:cubicBezTo>
                  <a:lnTo>
                    <a:pt x="1072" y="689"/>
                  </a:lnTo>
                  <a:cubicBezTo>
                    <a:pt x="1072" y="743"/>
                    <a:pt x="1045" y="769"/>
                    <a:pt x="991" y="769"/>
                  </a:cubicBezTo>
                  <a:lnTo>
                    <a:pt x="80" y="769"/>
                  </a:lnTo>
                  <a:cubicBezTo>
                    <a:pt x="26" y="769"/>
                    <a:pt x="0" y="743"/>
                    <a:pt x="0" y="689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95" name="CustomShape 282"/>
          <p:cNvSpPr/>
          <p:nvPr/>
        </p:nvSpPr>
        <p:spPr>
          <a:xfrm>
            <a:off x="2734560" y="3414600"/>
            <a:ext cx="573120" cy="231840"/>
          </a:xfrm>
          <a:custGeom>
            <a:avLst/>
            <a:gdLst/>
            <a:ahLst/>
            <a:rect l="l" t="t" r="r" b="b"/>
            <a:pathLst>
              <a:path w="1072" h="769">
                <a:moveTo>
                  <a:pt x="80" y="0"/>
                </a:moveTo>
                <a:lnTo>
                  <a:pt x="991" y="0"/>
                </a:lnTo>
                <a:cubicBezTo>
                  <a:pt x="1045" y="0"/>
                  <a:pt x="1072" y="26"/>
                  <a:pt x="1072" y="80"/>
                </a:cubicBezTo>
                <a:lnTo>
                  <a:pt x="1072" y="689"/>
                </a:lnTo>
                <a:cubicBezTo>
                  <a:pt x="1072" y="743"/>
                  <a:pt x="1045" y="769"/>
                  <a:pt x="991" y="769"/>
                </a:cubicBezTo>
                <a:lnTo>
                  <a:pt x="80" y="769"/>
                </a:lnTo>
                <a:cubicBezTo>
                  <a:pt x="26" y="769"/>
                  <a:pt x="0" y="743"/>
                  <a:pt x="0" y="689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96" name="CustomShape 283"/>
          <p:cNvSpPr/>
          <p:nvPr/>
        </p:nvSpPr>
        <p:spPr>
          <a:xfrm>
            <a:off x="2821320" y="3445560"/>
            <a:ext cx="385200" cy="154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Verify if it is command to operate electronic devices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797" name="CustomShape 284"/>
          <p:cNvSpPr/>
          <p:nvPr/>
        </p:nvSpPr>
        <p:spPr>
          <a:xfrm>
            <a:off x="6130080" y="3858840"/>
            <a:ext cx="360" cy="66240"/>
          </a:xfrm>
          <a:custGeom>
            <a:avLst/>
            <a:gdLst/>
            <a:ahLst/>
            <a:rect l="l" t="t" r="r" b="b"/>
            <a:pathLst>
              <a:path w="0" h="224">
                <a:moveTo>
                  <a:pt x="0" y="0"/>
                </a:moveTo>
                <a:lnTo>
                  <a:pt x="0" y="22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98" name="CustomShape 285"/>
          <p:cNvSpPr/>
          <p:nvPr/>
        </p:nvSpPr>
        <p:spPr>
          <a:xfrm>
            <a:off x="6112800" y="3906360"/>
            <a:ext cx="338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799" name="Group 286"/>
          <p:cNvGrpSpPr/>
          <p:nvPr/>
        </p:nvGrpSpPr>
        <p:grpSpPr>
          <a:xfrm>
            <a:off x="5283360" y="3924000"/>
            <a:ext cx="541080" cy="104400"/>
            <a:chOff x="5283360" y="3924000"/>
            <a:chExt cx="541080" cy="104400"/>
          </a:xfrm>
        </p:grpSpPr>
        <p:sp>
          <p:nvSpPr>
            <p:cNvPr id="800" name="CustomShape 287"/>
            <p:cNvSpPr/>
            <p:nvPr/>
          </p:nvSpPr>
          <p:spPr>
            <a:xfrm>
              <a:off x="5283360" y="3924000"/>
              <a:ext cx="541080" cy="104400"/>
            </a:xfrm>
            <a:custGeom>
              <a:avLst/>
              <a:gdLst/>
              <a:ahLst/>
              <a:rect l="l" t="t" r="r" b="b"/>
              <a:pathLst>
                <a:path w="960" h="32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cubicBezTo>
                    <a:pt x="960" y="280"/>
                    <a:pt x="920" y="320"/>
                    <a:pt x="840" y="320"/>
                  </a:cubicBezTo>
                  <a:lnTo>
                    <a:pt x="120" y="320"/>
                  </a:lnTo>
                  <a:cubicBezTo>
                    <a:pt x="40" y="320"/>
                    <a:pt x="0" y="280"/>
                    <a:pt x="0" y="200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01" name="CustomShape 288"/>
          <p:cNvSpPr/>
          <p:nvPr/>
        </p:nvSpPr>
        <p:spPr>
          <a:xfrm>
            <a:off x="5298120" y="3927960"/>
            <a:ext cx="513720" cy="95760"/>
          </a:xfrm>
          <a:custGeom>
            <a:avLst/>
            <a:gdLst/>
            <a:ahLst/>
            <a:rect l="l" t="t" r="r" b="b"/>
            <a:pathLst>
              <a:path w="960" h="32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cubicBezTo>
                  <a:pt x="960" y="280"/>
                  <a:pt x="920" y="320"/>
                  <a:pt x="840" y="320"/>
                </a:cubicBezTo>
                <a:lnTo>
                  <a:pt x="120" y="320"/>
                </a:lnTo>
                <a:cubicBezTo>
                  <a:pt x="40" y="320"/>
                  <a:pt x="0" y="280"/>
                  <a:pt x="0" y="200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02" name="CustomShape 289"/>
          <p:cNvSpPr/>
          <p:nvPr/>
        </p:nvSpPr>
        <p:spPr>
          <a:xfrm>
            <a:off x="5298120" y="3930120"/>
            <a:ext cx="51372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Brightness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Detection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803" name="CustomShape 290"/>
          <p:cNvSpPr/>
          <p:nvPr/>
        </p:nvSpPr>
        <p:spPr>
          <a:xfrm>
            <a:off x="5551920" y="3840840"/>
            <a:ext cx="3960" cy="87480"/>
          </a:xfrm>
          <a:custGeom>
            <a:avLst/>
            <a:gdLst/>
            <a:ahLst/>
            <a:rect l="l" t="t" r="r" b="b"/>
            <a:pathLst>
              <a:path w="8" h="292">
                <a:moveTo>
                  <a:pt x="0" y="0"/>
                </a:moveTo>
                <a:lnTo>
                  <a:pt x="8" y="29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04" name="CustomShape 291"/>
          <p:cNvSpPr/>
          <p:nvPr/>
        </p:nvSpPr>
        <p:spPr>
          <a:xfrm>
            <a:off x="5537160" y="3909960"/>
            <a:ext cx="33120" cy="18360"/>
          </a:xfrm>
          <a:custGeom>
            <a:avLst/>
            <a:gdLst/>
            <a:ahLst/>
            <a:rect l="l" t="t" r="r" b="b"/>
            <a:pathLst>
              <a:path w="63" h="64">
                <a:moveTo>
                  <a:pt x="33" y="64"/>
                </a:moveTo>
                <a:lnTo>
                  <a:pt x="0" y="1"/>
                </a:lnTo>
                <a:lnTo>
                  <a:pt x="63" y="0"/>
                </a:lnTo>
                <a:lnTo>
                  <a:pt x="33" y="64"/>
                </a:lnTo>
                <a:lnTo>
                  <a:pt x="33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805" name="Group 292"/>
          <p:cNvGrpSpPr/>
          <p:nvPr/>
        </p:nvGrpSpPr>
        <p:grpSpPr>
          <a:xfrm>
            <a:off x="2946240" y="3838680"/>
            <a:ext cx="151920" cy="84960"/>
            <a:chOff x="2946240" y="3838680"/>
            <a:chExt cx="151920" cy="84960"/>
          </a:xfrm>
        </p:grpSpPr>
        <p:sp>
          <p:nvSpPr>
            <p:cNvPr id="806" name="CustomShape 293"/>
            <p:cNvSpPr/>
            <p:nvPr/>
          </p:nvSpPr>
          <p:spPr>
            <a:xfrm>
              <a:off x="2946240" y="3838680"/>
              <a:ext cx="151920" cy="84960"/>
            </a:xfrm>
            <a:custGeom>
              <a:avLst/>
              <a:gdLst/>
              <a:ahLst/>
              <a:rect l="l" t="t" r="r" b="b"/>
              <a:pathLst>
                <a:path w="240" h="240">
                  <a:moveTo>
                    <a:pt x="120" y="0"/>
                  </a:moveTo>
                  <a:lnTo>
                    <a:pt x="240" y="120"/>
                  </a:lnTo>
                  <a:lnTo>
                    <a:pt x="120" y="240"/>
                  </a:lnTo>
                  <a:lnTo>
                    <a:pt x="0" y="120"/>
                  </a:lnTo>
                  <a:lnTo>
                    <a:pt x="120" y="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9475cc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07" name="CustomShape 294"/>
          <p:cNvSpPr/>
          <p:nvPr/>
        </p:nvSpPr>
        <p:spPr>
          <a:xfrm>
            <a:off x="2956680" y="3843360"/>
            <a:ext cx="128880" cy="72000"/>
          </a:xfrm>
          <a:custGeom>
            <a:avLst/>
            <a:gdLst/>
            <a:ahLst/>
            <a:rect l="l" t="t" r="r" b="b"/>
            <a:pathLst>
              <a:path w="240" h="240">
                <a:moveTo>
                  <a:pt x="120" y="0"/>
                </a:moveTo>
                <a:lnTo>
                  <a:pt x="240" y="120"/>
                </a:lnTo>
                <a:lnTo>
                  <a:pt x="120" y="240"/>
                </a:lnTo>
                <a:lnTo>
                  <a:pt x="0" y="120"/>
                </a:lnTo>
                <a:lnTo>
                  <a:pt x="120" y="0"/>
                </a:lnTo>
                <a:lnTo>
                  <a:pt x="120" y="0"/>
                </a:lnTo>
                <a:close/>
              </a:path>
            </a:pathLst>
          </a:custGeom>
          <a:solidFill>
            <a:srgbClr val="9475cc"/>
          </a:solidFill>
          <a:ln w="3240">
            <a:solidFill>
              <a:srgbClr val="9475c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08" name="CustomShape 295"/>
          <p:cNvSpPr/>
          <p:nvPr/>
        </p:nvSpPr>
        <p:spPr>
          <a:xfrm>
            <a:off x="3020400" y="3646800"/>
            <a:ext cx="360" cy="196200"/>
          </a:xfrm>
          <a:custGeom>
            <a:avLst/>
            <a:gdLst/>
            <a:ahLst/>
            <a:rect l="l" t="t" r="r" b="b"/>
            <a:pathLst>
              <a:path w="0" h="654">
                <a:moveTo>
                  <a:pt x="0" y="0"/>
                </a:moveTo>
                <a:lnTo>
                  <a:pt x="0" y="65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09" name="CustomShape 296"/>
          <p:cNvSpPr/>
          <p:nvPr/>
        </p:nvSpPr>
        <p:spPr>
          <a:xfrm>
            <a:off x="3003120" y="3824280"/>
            <a:ext cx="338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810" name="Group 297"/>
          <p:cNvGrpSpPr/>
          <p:nvPr/>
        </p:nvGrpSpPr>
        <p:grpSpPr>
          <a:xfrm>
            <a:off x="2658600" y="4048200"/>
            <a:ext cx="439200" cy="104040"/>
            <a:chOff x="2658600" y="4048200"/>
            <a:chExt cx="439200" cy="104040"/>
          </a:xfrm>
        </p:grpSpPr>
        <p:sp>
          <p:nvSpPr>
            <p:cNvPr id="811" name="CustomShape 298"/>
            <p:cNvSpPr/>
            <p:nvPr/>
          </p:nvSpPr>
          <p:spPr>
            <a:xfrm>
              <a:off x="2658600" y="4048200"/>
              <a:ext cx="439200" cy="104040"/>
            </a:xfrm>
            <a:custGeom>
              <a:avLst/>
              <a:gdLst/>
              <a:ahLst/>
              <a:rect l="l" t="t" r="r" b="b"/>
              <a:pathLst>
                <a:path w="791" h="316">
                  <a:moveTo>
                    <a:pt x="80" y="0"/>
                  </a:moveTo>
                  <a:lnTo>
                    <a:pt x="711" y="0"/>
                  </a:lnTo>
                  <a:cubicBezTo>
                    <a:pt x="765" y="0"/>
                    <a:pt x="791" y="26"/>
                    <a:pt x="791" y="80"/>
                  </a:cubicBezTo>
                  <a:lnTo>
                    <a:pt x="791" y="236"/>
                  </a:lnTo>
                  <a:cubicBezTo>
                    <a:pt x="791" y="289"/>
                    <a:pt x="765" y="316"/>
                    <a:pt x="711" y="316"/>
                  </a:cubicBezTo>
                  <a:lnTo>
                    <a:pt x="80" y="316"/>
                  </a:lnTo>
                  <a:cubicBezTo>
                    <a:pt x="26" y="316"/>
                    <a:pt x="0" y="289"/>
                    <a:pt x="0" y="236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12" name="CustomShape 299"/>
          <p:cNvSpPr/>
          <p:nvPr/>
        </p:nvSpPr>
        <p:spPr>
          <a:xfrm>
            <a:off x="2660400" y="4050720"/>
            <a:ext cx="424800" cy="94680"/>
          </a:xfrm>
          <a:custGeom>
            <a:avLst/>
            <a:gdLst/>
            <a:ahLst/>
            <a:rect l="l" t="t" r="r" b="b"/>
            <a:pathLst>
              <a:path w="791" h="316">
                <a:moveTo>
                  <a:pt x="80" y="0"/>
                </a:moveTo>
                <a:lnTo>
                  <a:pt x="711" y="0"/>
                </a:lnTo>
                <a:cubicBezTo>
                  <a:pt x="765" y="0"/>
                  <a:pt x="791" y="26"/>
                  <a:pt x="791" y="80"/>
                </a:cubicBezTo>
                <a:lnTo>
                  <a:pt x="791" y="236"/>
                </a:lnTo>
                <a:cubicBezTo>
                  <a:pt x="791" y="289"/>
                  <a:pt x="765" y="316"/>
                  <a:pt x="711" y="316"/>
                </a:cubicBezTo>
                <a:lnTo>
                  <a:pt x="80" y="316"/>
                </a:lnTo>
                <a:cubicBezTo>
                  <a:pt x="26" y="316"/>
                  <a:pt x="0" y="289"/>
                  <a:pt x="0" y="236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13" name="CustomShape 300"/>
          <p:cNvSpPr/>
          <p:nvPr/>
        </p:nvSpPr>
        <p:spPr>
          <a:xfrm>
            <a:off x="2726280" y="4050360"/>
            <a:ext cx="285120" cy="10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execute command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814" name="CustomShape 301"/>
          <p:cNvSpPr/>
          <p:nvPr/>
        </p:nvSpPr>
        <p:spPr>
          <a:xfrm>
            <a:off x="2876760" y="3880080"/>
            <a:ext cx="82080" cy="169920"/>
          </a:xfrm>
          <a:custGeom>
            <a:avLst/>
            <a:gdLst/>
            <a:ahLst/>
            <a:rect l="l" t="t" r="r" b="b"/>
            <a:pathLst>
              <a:path w="156" h="568">
                <a:moveTo>
                  <a:pt x="156" y="0"/>
                </a:moveTo>
                <a:lnTo>
                  <a:pt x="78" y="0"/>
                </a:lnTo>
                <a:cubicBezTo>
                  <a:pt x="26" y="0"/>
                  <a:pt x="0" y="26"/>
                  <a:pt x="0" y="80"/>
                </a:cubicBezTo>
                <a:lnTo>
                  <a:pt x="0" y="568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15" name="CustomShape 302"/>
          <p:cNvSpPr/>
          <p:nvPr/>
        </p:nvSpPr>
        <p:spPr>
          <a:xfrm>
            <a:off x="2859840" y="403128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16" name="CustomShape 303"/>
          <p:cNvSpPr/>
          <p:nvPr/>
        </p:nvSpPr>
        <p:spPr>
          <a:xfrm>
            <a:off x="6030000" y="2050560"/>
            <a:ext cx="355320" cy="1347120"/>
          </a:xfrm>
          <a:custGeom>
            <a:avLst/>
            <a:gdLst/>
            <a:ahLst/>
            <a:rect l="l" t="t" r="r" b="b"/>
            <a:pathLst>
              <a:path w="664" h="4480">
                <a:moveTo>
                  <a:pt x="0" y="0"/>
                </a:moveTo>
                <a:lnTo>
                  <a:pt x="0" y="346"/>
                </a:lnTo>
                <a:cubicBezTo>
                  <a:pt x="0" y="400"/>
                  <a:pt x="26" y="426"/>
                  <a:pt x="80" y="426"/>
                </a:cubicBezTo>
                <a:lnTo>
                  <a:pt x="584" y="426"/>
                </a:lnTo>
                <a:cubicBezTo>
                  <a:pt x="637" y="426"/>
                  <a:pt x="664" y="453"/>
                  <a:pt x="664" y="506"/>
                </a:cubicBezTo>
                <a:lnTo>
                  <a:pt x="664" y="448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17" name="CustomShape 304"/>
          <p:cNvSpPr/>
          <p:nvPr/>
        </p:nvSpPr>
        <p:spPr>
          <a:xfrm>
            <a:off x="6369120" y="3378960"/>
            <a:ext cx="3312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818" name="Group 305"/>
          <p:cNvGrpSpPr/>
          <p:nvPr/>
        </p:nvGrpSpPr>
        <p:grpSpPr>
          <a:xfrm>
            <a:off x="4910760" y="3095640"/>
            <a:ext cx="591480" cy="237240"/>
            <a:chOff x="4910760" y="3095640"/>
            <a:chExt cx="591480" cy="237240"/>
          </a:xfrm>
        </p:grpSpPr>
        <p:sp>
          <p:nvSpPr>
            <p:cNvPr id="819" name="CustomShape 306"/>
            <p:cNvSpPr/>
            <p:nvPr/>
          </p:nvSpPr>
          <p:spPr>
            <a:xfrm>
              <a:off x="4910760" y="3095640"/>
              <a:ext cx="591480" cy="237240"/>
            </a:xfrm>
            <a:custGeom>
              <a:avLst/>
              <a:gdLst/>
              <a:ahLst/>
              <a:rect l="l" t="t" r="r" b="b"/>
              <a:pathLst>
                <a:path w="1072" h="769">
                  <a:moveTo>
                    <a:pt x="80" y="0"/>
                  </a:moveTo>
                  <a:lnTo>
                    <a:pt x="991" y="0"/>
                  </a:lnTo>
                  <a:cubicBezTo>
                    <a:pt x="1045" y="0"/>
                    <a:pt x="1072" y="26"/>
                    <a:pt x="1072" y="80"/>
                  </a:cubicBezTo>
                  <a:lnTo>
                    <a:pt x="1072" y="689"/>
                  </a:lnTo>
                  <a:cubicBezTo>
                    <a:pt x="1072" y="743"/>
                    <a:pt x="1045" y="769"/>
                    <a:pt x="991" y="769"/>
                  </a:cubicBezTo>
                  <a:lnTo>
                    <a:pt x="80" y="769"/>
                  </a:lnTo>
                  <a:cubicBezTo>
                    <a:pt x="26" y="769"/>
                    <a:pt x="0" y="743"/>
                    <a:pt x="0" y="689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20" name="CustomShape 307"/>
          <p:cNvSpPr/>
          <p:nvPr/>
        </p:nvSpPr>
        <p:spPr>
          <a:xfrm>
            <a:off x="4916880" y="3101400"/>
            <a:ext cx="573480" cy="231840"/>
          </a:xfrm>
          <a:custGeom>
            <a:avLst/>
            <a:gdLst/>
            <a:ahLst/>
            <a:rect l="l" t="t" r="r" b="b"/>
            <a:pathLst>
              <a:path w="1072" h="769">
                <a:moveTo>
                  <a:pt x="80" y="0"/>
                </a:moveTo>
                <a:lnTo>
                  <a:pt x="991" y="0"/>
                </a:lnTo>
                <a:cubicBezTo>
                  <a:pt x="1045" y="0"/>
                  <a:pt x="1072" y="26"/>
                  <a:pt x="1072" y="80"/>
                </a:cubicBezTo>
                <a:lnTo>
                  <a:pt x="1072" y="689"/>
                </a:lnTo>
                <a:cubicBezTo>
                  <a:pt x="1072" y="743"/>
                  <a:pt x="1045" y="769"/>
                  <a:pt x="991" y="769"/>
                </a:cubicBezTo>
                <a:lnTo>
                  <a:pt x="80" y="769"/>
                </a:lnTo>
                <a:cubicBezTo>
                  <a:pt x="26" y="769"/>
                  <a:pt x="0" y="743"/>
                  <a:pt x="0" y="689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1" name="CustomShape 308"/>
          <p:cNvSpPr/>
          <p:nvPr/>
        </p:nvSpPr>
        <p:spPr>
          <a:xfrm>
            <a:off x="5003640" y="3132360"/>
            <a:ext cx="387000" cy="154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Verify if it is command to operate electronic devices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822" name="Group 309"/>
          <p:cNvGrpSpPr/>
          <p:nvPr/>
        </p:nvGrpSpPr>
        <p:grpSpPr>
          <a:xfrm>
            <a:off x="5130720" y="3457800"/>
            <a:ext cx="151920" cy="75240"/>
            <a:chOff x="5130720" y="3457800"/>
            <a:chExt cx="151920" cy="75240"/>
          </a:xfrm>
        </p:grpSpPr>
        <p:sp>
          <p:nvSpPr>
            <p:cNvPr id="823" name="CustomShape 310"/>
            <p:cNvSpPr/>
            <p:nvPr/>
          </p:nvSpPr>
          <p:spPr>
            <a:xfrm>
              <a:off x="5130720" y="3457800"/>
              <a:ext cx="151920" cy="75240"/>
            </a:xfrm>
            <a:custGeom>
              <a:avLst/>
              <a:gdLst/>
              <a:ahLst/>
              <a:rect l="l" t="t" r="r" b="b"/>
              <a:pathLst>
                <a:path w="240" h="240">
                  <a:moveTo>
                    <a:pt x="120" y="0"/>
                  </a:moveTo>
                  <a:lnTo>
                    <a:pt x="240" y="120"/>
                  </a:lnTo>
                  <a:lnTo>
                    <a:pt x="120" y="240"/>
                  </a:lnTo>
                  <a:lnTo>
                    <a:pt x="0" y="120"/>
                  </a:lnTo>
                  <a:lnTo>
                    <a:pt x="120" y="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9475cc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24" name="CustomShape 311"/>
          <p:cNvSpPr/>
          <p:nvPr/>
        </p:nvSpPr>
        <p:spPr>
          <a:xfrm>
            <a:off x="5139360" y="3458880"/>
            <a:ext cx="128880" cy="70920"/>
          </a:xfrm>
          <a:custGeom>
            <a:avLst/>
            <a:gdLst/>
            <a:ahLst/>
            <a:rect l="l" t="t" r="r" b="b"/>
            <a:pathLst>
              <a:path w="240" h="240">
                <a:moveTo>
                  <a:pt x="120" y="0"/>
                </a:moveTo>
                <a:lnTo>
                  <a:pt x="240" y="120"/>
                </a:lnTo>
                <a:lnTo>
                  <a:pt x="120" y="240"/>
                </a:lnTo>
                <a:lnTo>
                  <a:pt x="0" y="120"/>
                </a:lnTo>
                <a:lnTo>
                  <a:pt x="120" y="0"/>
                </a:lnTo>
                <a:lnTo>
                  <a:pt x="120" y="0"/>
                </a:lnTo>
                <a:close/>
              </a:path>
            </a:pathLst>
          </a:custGeom>
          <a:solidFill>
            <a:srgbClr val="9475cc"/>
          </a:solidFill>
          <a:ln w="3240">
            <a:solidFill>
              <a:srgbClr val="9475c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5" name="CustomShape 312"/>
          <p:cNvSpPr/>
          <p:nvPr/>
        </p:nvSpPr>
        <p:spPr>
          <a:xfrm>
            <a:off x="5204880" y="3333600"/>
            <a:ext cx="360" cy="123480"/>
          </a:xfrm>
          <a:custGeom>
            <a:avLst/>
            <a:gdLst/>
            <a:ahLst/>
            <a:rect l="l" t="t" r="r" b="b"/>
            <a:pathLst>
              <a:path w="0" h="414">
                <a:moveTo>
                  <a:pt x="0" y="0"/>
                </a:moveTo>
                <a:lnTo>
                  <a:pt x="0" y="41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26" name="CustomShape 313"/>
          <p:cNvSpPr/>
          <p:nvPr/>
        </p:nvSpPr>
        <p:spPr>
          <a:xfrm>
            <a:off x="5187600" y="3438360"/>
            <a:ext cx="338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827" name="Group 314"/>
          <p:cNvGrpSpPr/>
          <p:nvPr/>
        </p:nvGrpSpPr>
        <p:grpSpPr>
          <a:xfrm>
            <a:off x="4622760" y="3591000"/>
            <a:ext cx="439200" cy="104040"/>
            <a:chOff x="4622760" y="3591000"/>
            <a:chExt cx="439200" cy="104040"/>
          </a:xfrm>
        </p:grpSpPr>
        <p:sp>
          <p:nvSpPr>
            <p:cNvPr id="828" name="CustomShape 315"/>
            <p:cNvSpPr/>
            <p:nvPr/>
          </p:nvSpPr>
          <p:spPr>
            <a:xfrm>
              <a:off x="4622760" y="3591000"/>
              <a:ext cx="439200" cy="104040"/>
            </a:xfrm>
            <a:custGeom>
              <a:avLst/>
              <a:gdLst/>
              <a:ahLst/>
              <a:rect l="l" t="t" r="r" b="b"/>
              <a:pathLst>
                <a:path w="791" h="316">
                  <a:moveTo>
                    <a:pt x="80" y="0"/>
                  </a:moveTo>
                  <a:lnTo>
                    <a:pt x="711" y="0"/>
                  </a:lnTo>
                  <a:cubicBezTo>
                    <a:pt x="765" y="0"/>
                    <a:pt x="791" y="26"/>
                    <a:pt x="791" y="80"/>
                  </a:cubicBezTo>
                  <a:lnTo>
                    <a:pt x="791" y="236"/>
                  </a:lnTo>
                  <a:cubicBezTo>
                    <a:pt x="791" y="289"/>
                    <a:pt x="765" y="316"/>
                    <a:pt x="711" y="316"/>
                  </a:cubicBezTo>
                  <a:lnTo>
                    <a:pt x="80" y="316"/>
                  </a:lnTo>
                  <a:cubicBezTo>
                    <a:pt x="26" y="316"/>
                    <a:pt x="0" y="289"/>
                    <a:pt x="0" y="236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29" name="CustomShape 316"/>
          <p:cNvSpPr/>
          <p:nvPr/>
        </p:nvSpPr>
        <p:spPr>
          <a:xfrm>
            <a:off x="4631040" y="3598200"/>
            <a:ext cx="423000" cy="94680"/>
          </a:xfrm>
          <a:custGeom>
            <a:avLst/>
            <a:gdLst/>
            <a:ahLst/>
            <a:rect l="l" t="t" r="r" b="b"/>
            <a:pathLst>
              <a:path w="791" h="316">
                <a:moveTo>
                  <a:pt x="80" y="0"/>
                </a:moveTo>
                <a:lnTo>
                  <a:pt x="711" y="0"/>
                </a:lnTo>
                <a:cubicBezTo>
                  <a:pt x="765" y="0"/>
                  <a:pt x="791" y="26"/>
                  <a:pt x="791" y="80"/>
                </a:cubicBezTo>
                <a:lnTo>
                  <a:pt x="791" y="236"/>
                </a:lnTo>
                <a:cubicBezTo>
                  <a:pt x="791" y="289"/>
                  <a:pt x="765" y="316"/>
                  <a:pt x="711" y="316"/>
                </a:cubicBezTo>
                <a:lnTo>
                  <a:pt x="80" y="316"/>
                </a:lnTo>
                <a:cubicBezTo>
                  <a:pt x="26" y="316"/>
                  <a:pt x="0" y="289"/>
                  <a:pt x="0" y="236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30" name="CustomShape 317"/>
          <p:cNvSpPr/>
          <p:nvPr/>
        </p:nvSpPr>
        <p:spPr>
          <a:xfrm>
            <a:off x="4694760" y="3597840"/>
            <a:ext cx="285120" cy="10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execute command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831" name="CustomShape 318"/>
          <p:cNvSpPr/>
          <p:nvPr/>
        </p:nvSpPr>
        <p:spPr>
          <a:xfrm>
            <a:off x="4844880" y="3494520"/>
            <a:ext cx="295920" cy="102960"/>
          </a:xfrm>
          <a:custGeom>
            <a:avLst/>
            <a:gdLst/>
            <a:ahLst/>
            <a:rect l="l" t="t" r="r" b="b"/>
            <a:pathLst>
              <a:path w="556" h="344">
                <a:moveTo>
                  <a:pt x="556" y="0"/>
                </a:moveTo>
                <a:lnTo>
                  <a:pt x="80" y="0"/>
                </a:lnTo>
                <a:cubicBezTo>
                  <a:pt x="26" y="0"/>
                  <a:pt x="0" y="26"/>
                  <a:pt x="0" y="80"/>
                </a:cubicBezTo>
                <a:lnTo>
                  <a:pt x="0" y="34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32" name="CustomShape 319"/>
          <p:cNvSpPr/>
          <p:nvPr/>
        </p:nvSpPr>
        <p:spPr>
          <a:xfrm>
            <a:off x="4828320" y="3579120"/>
            <a:ext cx="3312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33" name="CustomShape 320"/>
          <p:cNvSpPr/>
          <p:nvPr/>
        </p:nvSpPr>
        <p:spPr>
          <a:xfrm>
            <a:off x="6301440" y="4316040"/>
            <a:ext cx="274680" cy="161640"/>
          </a:xfrm>
          <a:custGeom>
            <a:avLst/>
            <a:gdLst/>
            <a:ahLst/>
            <a:rect l="l" t="t" r="r" b="b"/>
            <a:pathLst>
              <a:path w="516" h="540">
                <a:moveTo>
                  <a:pt x="516" y="540"/>
                </a:moveTo>
                <a:lnTo>
                  <a:pt x="431" y="540"/>
                </a:lnTo>
                <a:cubicBezTo>
                  <a:pt x="378" y="540"/>
                  <a:pt x="351" y="513"/>
                  <a:pt x="351" y="460"/>
                </a:cubicBezTo>
                <a:lnTo>
                  <a:pt x="351" y="80"/>
                </a:lnTo>
                <a:cubicBezTo>
                  <a:pt x="351" y="26"/>
                  <a:pt x="325" y="0"/>
                  <a:pt x="271" y="0"/>
                </a:cubicBezTo>
                <a:lnTo>
                  <a:pt x="0" y="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34" name="CustomShape 321"/>
          <p:cNvSpPr/>
          <p:nvPr/>
        </p:nvSpPr>
        <p:spPr>
          <a:xfrm>
            <a:off x="6301440" y="430668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0" y="32"/>
                </a:moveTo>
                <a:lnTo>
                  <a:pt x="64" y="0"/>
                </a:lnTo>
                <a:lnTo>
                  <a:pt x="64" y="64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35" name="CustomShape 322"/>
          <p:cNvSpPr/>
          <p:nvPr/>
        </p:nvSpPr>
        <p:spPr>
          <a:xfrm>
            <a:off x="5097240" y="3494520"/>
            <a:ext cx="279000" cy="630360"/>
          </a:xfrm>
          <a:custGeom>
            <a:avLst/>
            <a:gdLst/>
            <a:ahLst/>
            <a:rect l="l" t="t" r="r" b="b"/>
            <a:pathLst>
              <a:path w="520" h="2096">
                <a:moveTo>
                  <a:pt x="320" y="0"/>
                </a:moveTo>
                <a:lnTo>
                  <a:pt x="440" y="0"/>
                </a:lnTo>
                <a:cubicBezTo>
                  <a:pt x="493" y="0"/>
                  <a:pt x="520" y="26"/>
                  <a:pt x="520" y="80"/>
                </a:cubicBezTo>
                <a:lnTo>
                  <a:pt x="520" y="1028"/>
                </a:lnTo>
                <a:cubicBezTo>
                  <a:pt x="520" y="1081"/>
                  <a:pt x="493" y="1108"/>
                  <a:pt x="440" y="1108"/>
                </a:cubicBezTo>
                <a:lnTo>
                  <a:pt x="80" y="1108"/>
                </a:lnTo>
                <a:cubicBezTo>
                  <a:pt x="26" y="1108"/>
                  <a:pt x="0" y="1134"/>
                  <a:pt x="0" y="1188"/>
                </a:cubicBezTo>
                <a:lnTo>
                  <a:pt x="0" y="2016"/>
                </a:lnTo>
                <a:cubicBezTo>
                  <a:pt x="0" y="2069"/>
                  <a:pt x="26" y="2096"/>
                  <a:pt x="80" y="2096"/>
                </a:cubicBezTo>
                <a:lnTo>
                  <a:pt x="200" y="2096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36" name="CustomShape 323"/>
          <p:cNvSpPr/>
          <p:nvPr/>
        </p:nvSpPr>
        <p:spPr>
          <a:xfrm>
            <a:off x="5171040" y="4115880"/>
            <a:ext cx="338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837" name="Group 324"/>
          <p:cNvGrpSpPr/>
          <p:nvPr/>
        </p:nvGrpSpPr>
        <p:grpSpPr>
          <a:xfrm>
            <a:off x="7365960" y="3895920"/>
            <a:ext cx="66600" cy="256320"/>
            <a:chOff x="7365960" y="3895920"/>
            <a:chExt cx="66600" cy="256320"/>
          </a:xfrm>
        </p:grpSpPr>
        <p:sp>
          <p:nvSpPr>
            <p:cNvPr id="838" name="CustomShape 325"/>
            <p:cNvSpPr/>
            <p:nvPr/>
          </p:nvSpPr>
          <p:spPr>
            <a:xfrm>
              <a:off x="7365960" y="3895920"/>
              <a:ext cx="66600" cy="256320"/>
            </a:xfrm>
            <a:custGeom>
              <a:avLst/>
              <a:gdLst/>
              <a:ahLst/>
              <a:rect l="l" t="t" r="r" b="b"/>
              <a:pathLst>
                <a:path w="80" h="800">
                  <a:moveTo>
                    <a:pt x="0" y="0"/>
                  </a:moveTo>
                  <a:lnTo>
                    <a:pt x="80" y="0"/>
                  </a:lnTo>
                  <a:lnTo>
                    <a:pt x="80" y="800"/>
                  </a:lnTo>
                  <a:lnTo>
                    <a:pt x="0" y="80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39" name="CustomShape 326"/>
          <p:cNvSpPr/>
          <p:nvPr/>
        </p:nvSpPr>
        <p:spPr>
          <a:xfrm>
            <a:off x="7374240" y="3903840"/>
            <a:ext cx="42480" cy="240120"/>
          </a:xfrm>
          <a:custGeom>
            <a:avLst/>
            <a:gdLst/>
            <a:ahLst/>
            <a:rect l="l" t="t" r="r" b="b"/>
            <a:pathLst>
              <a:path w="80" h="800">
                <a:moveTo>
                  <a:pt x="0" y="0"/>
                </a:moveTo>
                <a:lnTo>
                  <a:pt x="80" y="0"/>
                </a:lnTo>
                <a:lnTo>
                  <a:pt x="80" y="800"/>
                </a:lnTo>
                <a:lnTo>
                  <a:pt x="0" y="8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40" name="CustomShape 327"/>
          <p:cNvSpPr/>
          <p:nvPr/>
        </p:nvSpPr>
        <p:spPr>
          <a:xfrm>
            <a:off x="7417080" y="4024440"/>
            <a:ext cx="196200" cy="360"/>
          </a:xfrm>
          <a:custGeom>
            <a:avLst/>
            <a:gdLst/>
            <a:ahLst/>
            <a:rect l="l" t="t" r="r" b="b"/>
            <a:pathLst>
              <a:path w="368" h="0">
                <a:moveTo>
                  <a:pt x="0" y="0"/>
                </a:moveTo>
                <a:lnTo>
                  <a:pt x="368" y="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41" name="CustomShape 328"/>
          <p:cNvSpPr/>
          <p:nvPr/>
        </p:nvSpPr>
        <p:spPr>
          <a:xfrm>
            <a:off x="7579440" y="401472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842" name="Group 329"/>
          <p:cNvGrpSpPr/>
          <p:nvPr/>
        </p:nvGrpSpPr>
        <p:grpSpPr>
          <a:xfrm>
            <a:off x="5756760" y="3114720"/>
            <a:ext cx="592200" cy="142200"/>
            <a:chOff x="5756760" y="3114720"/>
            <a:chExt cx="592200" cy="142200"/>
          </a:xfrm>
        </p:grpSpPr>
        <p:sp>
          <p:nvSpPr>
            <p:cNvPr id="843" name="CustomShape 330"/>
            <p:cNvSpPr/>
            <p:nvPr/>
          </p:nvSpPr>
          <p:spPr>
            <a:xfrm>
              <a:off x="5756760" y="3114720"/>
              <a:ext cx="592200" cy="142200"/>
            </a:xfrm>
            <a:custGeom>
              <a:avLst/>
              <a:gdLst/>
              <a:ahLst/>
              <a:rect l="l" t="t" r="r" b="b"/>
              <a:pathLst>
                <a:path w="1088" h="440">
                  <a:moveTo>
                    <a:pt x="80" y="0"/>
                  </a:moveTo>
                  <a:lnTo>
                    <a:pt x="1007" y="0"/>
                  </a:lnTo>
                  <a:cubicBezTo>
                    <a:pt x="1061" y="0"/>
                    <a:pt x="1088" y="26"/>
                    <a:pt x="1088" y="80"/>
                  </a:cubicBezTo>
                  <a:lnTo>
                    <a:pt x="1088" y="360"/>
                  </a:lnTo>
                  <a:cubicBezTo>
                    <a:pt x="1088" y="413"/>
                    <a:pt x="1061" y="440"/>
                    <a:pt x="1007" y="440"/>
                  </a:cubicBezTo>
                  <a:lnTo>
                    <a:pt x="80" y="440"/>
                  </a:lnTo>
                  <a:cubicBezTo>
                    <a:pt x="26" y="440"/>
                    <a:pt x="0" y="413"/>
                    <a:pt x="0" y="360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44" name="CustomShape 331"/>
          <p:cNvSpPr/>
          <p:nvPr/>
        </p:nvSpPr>
        <p:spPr>
          <a:xfrm>
            <a:off x="5761080" y="3121920"/>
            <a:ext cx="582120" cy="131760"/>
          </a:xfrm>
          <a:custGeom>
            <a:avLst/>
            <a:gdLst/>
            <a:ahLst/>
            <a:rect l="l" t="t" r="r" b="b"/>
            <a:pathLst>
              <a:path w="1088" h="440">
                <a:moveTo>
                  <a:pt x="80" y="0"/>
                </a:moveTo>
                <a:lnTo>
                  <a:pt x="1007" y="0"/>
                </a:lnTo>
                <a:cubicBezTo>
                  <a:pt x="1061" y="0"/>
                  <a:pt x="1088" y="26"/>
                  <a:pt x="1088" y="80"/>
                </a:cubicBezTo>
                <a:lnTo>
                  <a:pt x="1088" y="360"/>
                </a:lnTo>
                <a:cubicBezTo>
                  <a:pt x="1088" y="413"/>
                  <a:pt x="1061" y="440"/>
                  <a:pt x="1007" y="440"/>
                </a:cubicBezTo>
                <a:lnTo>
                  <a:pt x="80" y="440"/>
                </a:lnTo>
                <a:cubicBezTo>
                  <a:pt x="26" y="440"/>
                  <a:pt x="0" y="413"/>
                  <a:pt x="0" y="360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45" name="CustomShape 332"/>
          <p:cNvSpPr/>
          <p:nvPr/>
        </p:nvSpPr>
        <p:spPr>
          <a:xfrm>
            <a:off x="5848200" y="3121560"/>
            <a:ext cx="393120" cy="10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natural language understanding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846" name="CustomShape 333"/>
          <p:cNvSpPr/>
          <p:nvPr/>
        </p:nvSpPr>
        <p:spPr>
          <a:xfrm>
            <a:off x="6051240" y="3256560"/>
            <a:ext cx="374400" cy="1485360"/>
          </a:xfrm>
          <a:custGeom>
            <a:avLst/>
            <a:gdLst/>
            <a:ahLst/>
            <a:rect l="l" t="t" r="r" b="b"/>
            <a:pathLst>
              <a:path w="699" h="4938">
                <a:moveTo>
                  <a:pt x="0" y="0"/>
                </a:moveTo>
                <a:lnTo>
                  <a:pt x="0" y="1518"/>
                </a:lnTo>
                <a:cubicBezTo>
                  <a:pt x="0" y="1571"/>
                  <a:pt x="26" y="1598"/>
                  <a:pt x="80" y="1598"/>
                </a:cubicBezTo>
                <a:lnTo>
                  <a:pt x="619" y="1598"/>
                </a:lnTo>
                <a:cubicBezTo>
                  <a:pt x="673" y="1598"/>
                  <a:pt x="699" y="1625"/>
                  <a:pt x="699" y="1678"/>
                </a:cubicBezTo>
                <a:lnTo>
                  <a:pt x="699" y="4858"/>
                </a:lnTo>
                <a:cubicBezTo>
                  <a:pt x="699" y="4911"/>
                  <a:pt x="677" y="4938"/>
                  <a:pt x="633" y="4938"/>
                </a:cubicBezTo>
                <a:lnTo>
                  <a:pt x="568" y="4938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47" name="CustomShape 334"/>
          <p:cNvSpPr/>
          <p:nvPr/>
        </p:nvSpPr>
        <p:spPr>
          <a:xfrm>
            <a:off x="6356160" y="473292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0" y="32"/>
                </a:moveTo>
                <a:lnTo>
                  <a:pt x="64" y="0"/>
                </a:lnTo>
                <a:lnTo>
                  <a:pt x="64" y="64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848" name="Group 335"/>
          <p:cNvGrpSpPr/>
          <p:nvPr/>
        </p:nvGrpSpPr>
        <p:grpSpPr>
          <a:xfrm>
            <a:off x="5689440" y="5953320"/>
            <a:ext cx="151920" cy="84960"/>
            <a:chOff x="5689440" y="5953320"/>
            <a:chExt cx="151920" cy="84960"/>
          </a:xfrm>
        </p:grpSpPr>
        <p:sp>
          <p:nvSpPr>
            <p:cNvPr id="849" name="CustomShape 336"/>
            <p:cNvSpPr/>
            <p:nvPr/>
          </p:nvSpPr>
          <p:spPr>
            <a:xfrm>
              <a:off x="5689440" y="5953320"/>
              <a:ext cx="151920" cy="84960"/>
            </a:xfrm>
            <a:custGeom>
              <a:avLst/>
              <a:gdLst/>
              <a:ahLst/>
              <a:rect l="l" t="t" r="r" b="b"/>
              <a:pathLst>
                <a:path w="240" h="240">
                  <a:moveTo>
                    <a:pt x="240" y="120"/>
                  </a:moveTo>
                  <a:cubicBezTo>
                    <a:pt x="240" y="135"/>
                    <a:pt x="236" y="151"/>
                    <a:pt x="230" y="165"/>
                  </a:cubicBezTo>
                  <a:cubicBezTo>
                    <a:pt x="224" y="180"/>
                    <a:pt x="216" y="193"/>
                    <a:pt x="204" y="204"/>
                  </a:cubicBezTo>
                  <a:cubicBezTo>
                    <a:pt x="193" y="216"/>
                    <a:pt x="180" y="224"/>
                    <a:pt x="165" y="230"/>
                  </a:cubicBezTo>
                  <a:cubicBezTo>
                    <a:pt x="151" y="236"/>
                    <a:pt x="135" y="240"/>
                    <a:pt x="120" y="240"/>
                  </a:cubicBezTo>
                  <a:cubicBezTo>
                    <a:pt x="104" y="240"/>
                    <a:pt x="88" y="236"/>
                    <a:pt x="74" y="230"/>
                  </a:cubicBezTo>
                  <a:cubicBezTo>
                    <a:pt x="59" y="224"/>
                    <a:pt x="46" y="216"/>
                    <a:pt x="35" y="204"/>
                  </a:cubicBezTo>
                  <a:cubicBezTo>
                    <a:pt x="23" y="193"/>
                    <a:pt x="15" y="180"/>
                    <a:pt x="9" y="165"/>
                  </a:cubicBezTo>
                  <a:cubicBezTo>
                    <a:pt x="3" y="151"/>
                    <a:pt x="0" y="135"/>
                    <a:pt x="0" y="120"/>
                  </a:cubicBezTo>
                  <a:cubicBezTo>
                    <a:pt x="0" y="104"/>
                    <a:pt x="3" y="88"/>
                    <a:pt x="9" y="74"/>
                  </a:cubicBezTo>
                  <a:cubicBezTo>
                    <a:pt x="15" y="59"/>
                    <a:pt x="23" y="46"/>
                    <a:pt x="35" y="35"/>
                  </a:cubicBezTo>
                  <a:cubicBezTo>
                    <a:pt x="46" y="23"/>
                    <a:pt x="59" y="15"/>
                    <a:pt x="74" y="9"/>
                  </a:cubicBezTo>
                  <a:cubicBezTo>
                    <a:pt x="88" y="3"/>
                    <a:pt x="104" y="0"/>
                    <a:pt x="120" y="0"/>
                  </a:cubicBezTo>
                  <a:cubicBezTo>
                    <a:pt x="135" y="0"/>
                    <a:pt x="151" y="3"/>
                    <a:pt x="165" y="9"/>
                  </a:cubicBezTo>
                  <a:cubicBezTo>
                    <a:pt x="180" y="15"/>
                    <a:pt x="193" y="23"/>
                    <a:pt x="204" y="35"/>
                  </a:cubicBezTo>
                  <a:cubicBezTo>
                    <a:pt x="216" y="46"/>
                    <a:pt x="224" y="59"/>
                    <a:pt x="230" y="74"/>
                  </a:cubicBezTo>
                  <a:cubicBezTo>
                    <a:pt x="236" y="88"/>
                    <a:pt x="240" y="104"/>
                    <a:pt x="240" y="120"/>
                  </a:cubicBezTo>
                  <a:lnTo>
                    <a:pt x="240" y="12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000000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850" name="CustomShape 337"/>
            <p:cNvSpPr/>
            <p:nvPr/>
          </p:nvSpPr>
          <p:spPr>
            <a:xfrm>
              <a:off x="5716800" y="5967000"/>
              <a:ext cx="99000" cy="57240"/>
            </a:xfrm>
            <a:custGeom>
              <a:avLst/>
              <a:gdLst/>
              <a:ahLst/>
              <a:rect l="l" t="t" r="r" b="b"/>
              <a:pathLst>
                <a:path w="160" h="160">
                  <a:moveTo>
                    <a:pt x="160" y="80"/>
                  </a:moveTo>
                  <a:cubicBezTo>
                    <a:pt x="160" y="90"/>
                    <a:pt x="157" y="100"/>
                    <a:pt x="153" y="110"/>
                  </a:cubicBezTo>
                  <a:cubicBezTo>
                    <a:pt x="149" y="120"/>
                    <a:pt x="144" y="129"/>
                    <a:pt x="136" y="136"/>
                  </a:cubicBezTo>
                  <a:cubicBezTo>
                    <a:pt x="129" y="144"/>
                    <a:pt x="120" y="149"/>
                    <a:pt x="110" y="153"/>
                  </a:cubicBezTo>
                  <a:cubicBezTo>
                    <a:pt x="100" y="157"/>
                    <a:pt x="90" y="160"/>
                    <a:pt x="80" y="160"/>
                  </a:cubicBezTo>
                  <a:cubicBezTo>
                    <a:pt x="69" y="160"/>
                    <a:pt x="59" y="157"/>
                    <a:pt x="49" y="153"/>
                  </a:cubicBezTo>
                  <a:cubicBezTo>
                    <a:pt x="39" y="149"/>
                    <a:pt x="30" y="144"/>
                    <a:pt x="23" y="136"/>
                  </a:cubicBezTo>
                  <a:cubicBezTo>
                    <a:pt x="15" y="129"/>
                    <a:pt x="10" y="120"/>
                    <a:pt x="6" y="110"/>
                  </a:cubicBezTo>
                  <a:cubicBezTo>
                    <a:pt x="2" y="100"/>
                    <a:pt x="0" y="90"/>
                    <a:pt x="0" y="80"/>
                  </a:cubicBezTo>
                  <a:cubicBezTo>
                    <a:pt x="0" y="69"/>
                    <a:pt x="2" y="59"/>
                    <a:pt x="6" y="49"/>
                  </a:cubicBezTo>
                  <a:cubicBezTo>
                    <a:pt x="10" y="39"/>
                    <a:pt x="15" y="30"/>
                    <a:pt x="23" y="23"/>
                  </a:cubicBezTo>
                  <a:cubicBezTo>
                    <a:pt x="30" y="15"/>
                    <a:pt x="39" y="10"/>
                    <a:pt x="49" y="6"/>
                  </a:cubicBezTo>
                  <a:cubicBezTo>
                    <a:pt x="59" y="2"/>
                    <a:pt x="69" y="0"/>
                    <a:pt x="80" y="0"/>
                  </a:cubicBezTo>
                  <a:cubicBezTo>
                    <a:pt x="90" y="0"/>
                    <a:pt x="100" y="2"/>
                    <a:pt x="110" y="6"/>
                  </a:cubicBezTo>
                  <a:cubicBezTo>
                    <a:pt x="120" y="10"/>
                    <a:pt x="129" y="15"/>
                    <a:pt x="136" y="23"/>
                  </a:cubicBezTo>
                  <a:cubicBezTo>
                    <a:pt x="144" y="30"/>
                    <a:pt x="149" y="39"/>
                    <a:pt x="153" y="49"/>
                  </a:cubicBezTo>
                  <a:cubicBezTo>
                    <a:pt x="157" y="59"/>
                    <a:pt x="160" y="69"/>
                    <a:pt x="160" y="80"/>
                  </a:cubicBezTo>
                  <a:lnTo>
                    <a:pt x="160" y="8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000000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51" name="CustomShape 338"/>
          <p:cNvSpPr/>
          <p:nvPr/>
        </p:nvSpPr>
        <p:spPr>
          <a:xfrm>
            <a:off x="5699880" y="5960160"/>
            <a:ext cx="128880" cy="72000"/>
          </a:xfrm>
          <a:custGeom>
            <a:avLst/>
            <a:gdLst/>
            <a:ahLst/>
            <a:rect l="l" t="t" r="r" b="b"/>
            <a:pathLst>
              <a:path w="240" h="240">
                <a:moveTo>
                  <a:pt x="240" y="120"/>
                </a:moveTo>
                <a:cubicBezTo>
                  <a:pt x="240" y="135"/>
                  <a:pt x="236" y="151"/>
                  <a:pt x="230" y="165"/>
                </a:cubicBezTo>
                <a:cubicBezTo>
                  <a:pt x="224" y="180"/>
                  <a:pt x="216" y="193"/>
                  <a:pt x="204" y="204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1" y="236"/>
                  <a:pt x="135" y="240"/>
                  <a:pt x="120" y="240"/>
                </a:cubicBezTo>
                <a:cubicBezTo>
                  <a:pt x="104" y="240"/>
                  <a:pt x="88" y="236"/>
                  <a:pt x="74" y="230"/>
                </a:cubicBezTo>
                <a:cubicBezTo>
                  <a:pt x="59" y="224"/>
                  <a:pt x="46" y="216"/>
                  <a:pt x="35" y="204"/>
                </a:cubicBezTo>
                <a:cubicBezTo>
                  <a:pt x="23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4"/>
                  <a:pt x="3" y="88"/>
                  <a:pt x="9" y="74"/>
                </a:cubicBezTo>
                <a:cubicBezTo>
                  <a:pt x="15" y="59"/>
                  <a:pt x="23" y="46"/>
                  <a:pt x="35" y="35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4" y="0"/>
                  <a:pt x="120" y="0"/>
                </a:cubicBezTo>
                <a:cubicBezTo>
                  <a:pt x="135" y="0"/>
                  <a:pt x="151" y="3"/>
                  <a:pt x="165" y="9"/>
                </a:cubicBezTo>
                <a:cubicBezTo>
                  <a:pt x="180" y="15"/>
                  <a:pt x="193" y="23"/>
                  <a:pt x="204" y="35"/>
                </a:cubicBezTo>
                <a:cubicBezTo>
                  <a:pt x="216" y="46"/>
                  <a:pt x="224" y="59"/>
                  <a:pt x="230" y="74"/>
                </a:cubicBezTo>
                <a:cubicBezTo>
                  <a:pt x="236" y="88"/>
                  <a:pt x="240" y="104"/>
                  <a:pt x="240" y="120"/>
                </a:cubicBezTo>
                <a:lnTo>
                  <a:pt x="240" y="120"/>
                </a:lnTo>
                <a:close/>
              </a:path>
            </a:pathLst>
          </a:custGeom>
          <a:solidFill>
            <a:srgbClr val="da2121"/>
          </a:solidFill>
          <a:ln w="324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52" name="CustomShape 339"/>
          <p:cNvSpPr/>
          <p:nvPr/>
        </p:nvSpPr>
        <p:spPr>
          <a:xfrm>
            <a:off x="5723640" y="5972040"/>
            <a:ext cx="83880" cy="48240"/>
          </a:xfrm>
          <a:custGeom>
            <a:avLst/>
            <a:gdLst/>
            <a:ahLst/>
            <a:rect l="l" t="t" r="r" b="b"/>
            <a:pathLst>
              <a:path w="160" h="160">
                <a:moveTo>
                  <a:pt x="160" y="80"/>
                </a:moveTo>
                <a:cubicBezTo>
                  <a:pt x="160" y="90"/>
                  <a:pt x="157" y="100"/>
                  <a:pt x="153" y="110"/>
                </a:cubicBezTo>
                <a:cubicBezTo>
                  <a:pt x="149" y="120"/>
                  <a:pt x="144" y="129"/>
                  <a:pt x="136" y="136"/>
                </a:cubicBezTo>
                <a:cubicBezTo>
                  <a:pt x="129" y="144"/>
                  <a:pt x="120" y="149"/>
                  <a:pt x="110" y="153"/>
                </a:cubicBezTo>
                <a:cubicBezTo>
                  <a:pt x="100" y="157"/>
                  <a:pt x="90" y="160"/>
                  <a:pt x="80" y="160"/>
                </a:cubicBezTo>
                <a:cubicBezTo>
                  <a:pt x="69" y="160"/>
                  <a:pt x="59" y="157"/>
                  <a:pt x="49" y="153"/>
                </a:cubicBezTo>
                <a:cubicBezTo>
                  <a:pt x="39" y="149"/>
                  <a:pt x="30" y="144"/>
                  <a:pt x="23" y="136"/>
                </a:cubicBezTo>
                <a:cubicBezTo>
                  <a:pt x="15" y="129"/>
                  <a:pt x="10" y="120"/>
                  <a:pt x="6" y="110"/>
                </a:cubicBezTo>
                <a:cubicBezTo>
                  <a:pt x="2" y="100"/>
                  <a:pt x="0" y="90"/>
                  <a:pt x="0" y="80"/>
                </a:cubicBezTo>
                <a:cubicBezTo>
                  <a:pt x="0" y="69"/>
                  <a:pt x="2" y="59"/>
                  <a:pt x="6" y="49"/>
                </a:cubicBezTo>
                <a:cubicBezTo>
                  <a:pt x="10" y="39"/>
                  <a:pt x="15" y="30"/>
                  <a:pt x="23" y="23"/>
                </a:cubicBezTo>
                <a:cubicBezTo>
                  <a:pt x="30" y="15"/>
                  <a:pt x="39" y="10"/>
                  <a:pt x="49" y="6"/>
                </a:cubicBezTo>
                <a:cubicBezTo>
                  <a:pt x="59" y="2"/>
                  <a:pt x="69" y="0"/>
                  <a:pt x="80" y="0"/>
                </a:cubicBezTo>
                <a:cubicBezTo>
                  <a:pt x="90" y="0"/>
                  <a:pt x="100" y="2"/>
                  <a:pt x="110" y="6"/>
                </a:cubicBezTo>
                <a:cubicBezTo>
                  <a:pt x="120" y="10"/>
                  <a:pt x="129" y="15"/>
                  <a:pt x="136" y="23"/>
                </a:cubicBezTo>
                <a:cubicBezTo>
                  <a:pt x="144" y="30"/>
                  <a:pt x="149" y="39"/>
                  <a:pt x="153" y="49"/>
                </a:cubicBezTo>
                <a:cubicBezTo>
                  <a:pt x="157" y="59"/>
                  <a:pt x="160" y="69"/>
                  <a:pt x="160" y="80"/>
                </a:cubicBezTo>
                <a:lnTo>
                  <a:pt x="160" y="80"/>
                </a:lnTo>
                <a:close/>
              </a:path>
            </a:pathLst>
          </a:custGeom>
          <a:solidFill>
            <a:srgbClr val="da2121"/>
          </a:solidFill>
          <a:ln w="324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853" name="Group 340"/>
          <p:cNvGrpSpPr/>
          <p:nvPr/>
        </p:nvGrpSpPr>
        <p:grpSpPr>
          <a:xfrm>
            <a:off x="5147280" y="5877000"/>
            <a:ext cx="1235520" cy="37440"/>
            <a:chOff x="5147280" y="5877000"/>
            <a:chExt cx="1235520" cy="37440"/>
          </a:xfrm>
        </p:grpSpPr>
        <p:sp>
          <p:nvSpPr>
            <p:cNvPr id="854" name="CustomShape 341"/>
            <p:cNvSpPr/>
            <p:nvPr/>
          </p:nvSpPr>
          <p:spPr>
            <a:xfrm>
              <a:off x="5147280" y="5877000"/>
              <a:ext cx="1235520" cy="37440"/>
            </a:xfrm>
            <a:custGeom>
              <a:avLst/>
              <a:gdLst/>
              <a:ahLst/>
              <a:rect l="l" t="t" r="r" b="b"/>
              <a:pathLst>
                <a:path w="2288" h="80">
                  <a:moveTo>
                    <a:pt x="0" y="0"/>
                  </a:moveTo>
                  <a:lnTo>
                    <a:pt x="2288" y="0"/>
                  </a:lnTo>
                  <a:lnTo>
                    <a:pt x="2288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55" name="CustomShape 342"/>
          <p:cNvSpPr/>
          <p:nvPr/>
        </p:nvSpPr>
        <p:spPr>
          <a:xfrm>
            <a:off x="5149800" y="5885280"/>
            <a:ext cx="1223280" cy="24480"/>
          </a:xfrm>
          <a:custGeom>
            <a:avLst/>
            <a:gdLst/>
            <a:ahLst/>
            <a:rect l="l" t="t" r="r" b="b"/>
            <a:pathLst>
              <a:path w="2288" h="80">
                <a:moveTo>
                  <a:pt x="0" y="0"/>
                </a:moveTo>
                <a:lnTo>
                  <a:pt x="2288" y="0"/>
                </a:lnTo>
                <a:lnTo>
                  <a:pt x="2288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56" name="CustomShape 343"/>
          <p:cNvSpPr/>
          <p:nvPr/>
        </p:nvSpPr>
        <p:spPr>
          <a:xfrm>
            <a:off x="5761440" y="5910480"/>
            <a:ext cx="3960" cy="49320"/>
          </a:xfrm>
          <a:custGeom>
            <a:avLst/>
            <a:gdLst/>
            <a:ahLst/>
            <a:rect l="l" t="t" r="r" b="b"/>
            <a:pathLst>
              <a:path w="8" h="168">
                <a:moveTo>
                  <a:pt x="0" y="0"/>
                </a:moveTo>
                <a:lnTo>
                  <a:pt x="8" y="168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57" name="CustomShape 344"/>
          <p:cNvSpPr/>
          <p:nvPr/>
        </p:nvSpPr>
        <p:spPr>
          <a:xfrm>
            <a:off x="5746320" y="5941440"/>
            <a:ext cx="33840" cy="18360"/>
          </a:xfrm>
          <a:custGeom>
            <a:avLst/>
            <a:gdLst/>
            <a:ahLst/>
            <a:rect l="l" t="t" r="r" b="b"/>
            <a:pathLst>
              <a:path w="63" h="65">
                <a:moveTo>
                  <a:pt x="35" y="65"/>
                </a:moveTo>
                <a:lnTo>
                  <a:pt x="0" y="3"/>
                </a:lnTo>
                <a:lnTo>
                  <a:pt x="63" y="0"/>
                </a:lnTo>
                <a:lnTo>
                  <a:pt x="35" y="65"/>
                </a:lnTo>
                <a:lnTo>
                  <a:pt x="35" y="65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58" name="CustomShape 345"/>
          <p:cNvSpPr/>
          <p:nvPr/>
        </p:nvSpPr>
        <p:spPr>
          <a:xfrm>
            <a:off x="6068520" y="5695920"/>
            <a:ext cx="376560" cy="188640"/>
          </a:xfrm>
          <a:custGeom>
            <a:avLst/>
            <a:gdLst/>
            <a:ahLst/>
            <a:rect l="l" t="t" r="r" b="b"/>
            <a:pathLst>
              <a:path w="704" h="631">
                <a:moveTo>
                  <a:pt x="704" y="0"/>
                </a:moveTo>
                <a:lnTo>
                  <a:pt x="704" y="235"/>
                </a:lnTo>
                <a:cubicBezTo>
                  <a:pt x="704" y="289"/>
                  <a:pt x="677" y="315"/>
                  <a:pt x="624" y="315"/>
                </a:cubicBezTo>
                <a:lnTo>
                  <a:pt x="80" y="315"/>
                </a:lnTo>
                <a:cubicBezTo>
                  <a:pt x="26" y="315"/>
                  <a:pt x="0" y="342"/>
                  <a:pt x="0" y="395"/>
                </a:cubicBezTo>
                <a:lnTo>
                  <a:pt x="0" y="631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59" name="CustomShape 346"/>
          <p:cNvSpPr/>
          <p:nvPr/>
        </p:nvSpPr>
        <p:spPr>
          <a:xfrm>
            <a:off x="6051240" y="586620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60" name="CustomShape 347"/>
          <p:cNvSpPr/>
          <p:nvPr/>
        </p:nvSpPr>
        <p:spPr>
          <a:xfrm>
            <a:off x="4845240" y="3694320"/>
            <a:ext cx="610920" cy="2191680"/>
          </a:xfrm>
          <a:custGeom>
            <a:avLst/>
            <a:gdLst/>
            <a:ahLst/>
            <a:rect l="l" t="t" r="r" b="b"/>
            <a:pathLst>
              <a:path w="1144" h="7283">
                <a:moveTo>
                  <a:pt x="0" y="0"/>
                </a:moveTo>
                <a:lnTo>
                  <a:pt x="0" y="7039"/>
                </a:lnTo>
                <a:cubicBezTo>
                  <a:pt x="0" y="7092"/>
                  <a:pt x="26" y="7119"/>
                  <a:pt x="80" y="7119"/>
                </a:cubicBezTo>
                <a:lnTo>
                  <a:pt x="1064" y="7119"/>
                </a:lnTo>
                <a:cubicBezTo>
                  <a:pt x="1117" y="7119"/>
                  <a:pt x="1144" y="7145"/>
                  <a:pt x="1144" y="7199"/>
                </a:cubicBezTo>
                <a:lnTo>
                  <a:pt x="1144" y="7283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61" name="CustomShape 348"/>
          <p:cNvSpPr/>
          <p:nvPr/>
        </p:nvSpPr>
        <p:spPr>
          <a:xfrm>
            <a:off x="5439600" y="5867280"/>
            <a:ext cx="338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862" name="Group 349"/>
          <p:cNvGrpSpPr/>
          <p:nvPr/>
        </p:nvGrpSpPr>
        <p:grpSpPr>
          <a:xfrm>
            <a:off x="5147280" y="4533840"/>
            <a:ext cx="524160" cy="113760"/>
            <a:chOff x="5147280" y="4533840"/>
            <a:chExt cx="524160" cy="113760"/>
          </a:xfrm>
        </p:grpSpPr>
        <p:sp>
          <p:nvSpPr>
            <p:cNvPr id="863" name="CustomShape 350"/>
            <p:cNvSpPr/>
            <p:nvPr/>
          </p:nvSpPr>
          <p:spPr>
            <a:xfrm>
              <a:off x="5147280" y="4533840"/>
              <a:ext cx="524160" cy="11376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64" name="CustomShape 351"/>
          <p:cNvSpPr/>
          <p:nvPr/>
        </p:nvSpPr>
        <p:spPr>
          <a:xfrm>
            <a:off x="5162400" y="4539960"/>
            <a:ext cx="507960" cy="10080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5" name="CustomShape 352"/>
          <p:cNvSpPr/>
          <p:nvPr/>
        </p:nvSpPr>
        <p:spPr>
          <a:xfrm>
            <a:off x="5162400" y="4566960"/>
            <a:ext cx="50796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return location of object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866" name="CustomShape 353"/>
          <p:cNvSpPr/>
          <p:nvPr/>
        </p:nvSpPr>
        <p:spPr>
          <a:xfrm>
            <a:off x="5414400" y="4365720"/>
            <a:ext cx="3960" cy="173520"/>
          </a:xfrm>
          <a:custGeom>
            <a:avLst/>
            <a:gdLst/>
            <a:ahLst/>
            <a:rect l="l" t="t" r="r" b="b"/>
            <a:pathLst>
              <a:path w="8" h="576">
                <a:moveTo>
                  <a:pt x="0" y="0"/>
                </a:moveTo>
                <a:lnTo>
                  <a:pt x="8" y="576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67" name="CustomShape 354"/>
          <p:cNvSpPr/>
          <p:nvPr/>
        </p:nvSpPr>
        <p:spPr>
          <a:xfrm>
            <a:off x="5401800" y="4520880"/>
            <a:ext cx="33120" cy="1836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68" name="CustomShape 355"/>
          <p:cNvSpPr/>
          <p:nvPr/>
        </p:nvSpPr>
        <p:spPr>
          <a:xfrm>
            <a:off x="4635360" y="4589640"/>
            <a:ext cx="524520" cy="1294920"/>
          </a:xfrm>
          <a:custGeom>
            <a:avLst/>
            <a:gdLst/>
            <a:ahLst/>
            <a:rect l="l" t="t" r="r" b="b"/>
            <a:pathLst>
              <a:path w="981" h="4304">
                <a:moveTo>
                  <a:pt x="981" y="0"/>
                </a:moveTo>
                <a:lnTo>
                  <a:pt x="80" y="0"/>
                </a:lnTo>
                <a:cubicBezTo>
                  <a:pt x="26" y="0"/>
                  <a:pt x="0" y="26"/>
                  <a:pt x="0" y="80"/>
                </a:cubicBezTo>
                <a:lnTo>
                  <a:pt x="0" y="4224"/>
                </a:lnTo>
                <a:cubicBezTo>
                  <a:pt x="0" y="4277"/>
                  <a:pt x="26" y="4304"/>
                  <a:pt x="80" y="4304"/>
                </a:cubicBezTo>
                <a:lnTo>
                  <a:pt x="957" y="430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69" name="CustomShape 356"/>
          <p:cNvSpPr/>
          <p:nvPr/>
        </p:nvSpPr>
        <p:spPr>
          <a:xfrm>
            <a:off x="5113800" y="5875920"/>
            <a:ext cx="33120" cy="1980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870" name="Group 357"/>
          <p:cNvGrpSpPr/>
          <p:nvPr/>
        </p:nvGrpSpPr>
        <p:grpSpPr>
          <a:xfrm>
            <a:off x="2929320" y="4848120"/>
            <a:ext cx="575280" cy="27720"/>
            <a:chOff x="2929320" y="4848120"/>
            <a:chExt cx="575280" cy="27720"/>
          </a:xfrm>
        </p:grpSpPr>
        <p:sp>
          <p:nvSpPr>
            <p:cNvPr id="871" name="CustomShape 358"/>
            <p:cNvSpPr/>
            <p:nvPr/>
          </p:nvSpPr>
          <p:spPr>
            <a:xfrm>
              <a:off x="2929320" y="4848120"/>
              <a:ext cx="575280" cy="27720"/>
            </a:xfrm>
            <a:custGeom>
              <a:avLst/>
              <a:gdLst/>
              <a:ahLst/>
              <a:rect l="l" t="t" r="r" b="b"/>
              <a:pathLst>
                <a:path w="1040" h="80">
                  <a:moveTo>
                    <a:pt x="0" y="0"/>
                  </a:moveTo>
                  <a:lnTo>
                    <a:pt x="1040" y="0"/>
                  </a:lnTo>
                  <a:lnTo>
                    <a:pt x="1040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72" name="CustomShape 359"/>
          <p:cNvSpPr/>
          <p:nvPr/>
        </p:nvSpPr>
        <p:spPr>
          <a:xfrm>
            <a:off x="2944440" y="4848120"/>
            <a:ext cx="556200" cy="23400"/>
          </a:xfrm>
          <a:custGeom>
            <a:avLst/>
            <a:gdLst/>
            <a:ahLst/>
            <a:rect l="l" t="t" r="r" b="b"/>
            <a:pathLst>
              <a:path w="1040" h="80">
                <a:moveTo>
                  <a:pt x="0" y="0"/>
                </a:moveTo>
                <a:lnTo>
                  <a:pt x="1040" y="0"/>
                </a:lnTo>
                <a:lnTo>
                  <a:pt x="1040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873" name="Group 360"/>
          <p:cNvGrpSpPr/>
          <p:nvPr/>
        </p:nvGrpSpPr>
        <p:grpSpPr>
          <a:xfrm>
            <a:off x="3589920" y="4648320"/>
            <a:ext cx="524160" cy="104040"/>
            <a:chOff x="3589920" y="4648320"/>
            <a:chExt cx="524160" cy="104040"/>
          </a:xfrm>
        </p:grpSpPr>
        <p:sp>
          <p:nvSpPr>
            <p:cNvPr id="874" name="CustomShape 361"/>
            <p:cNvSpPr/>
            <p:nvPr/>
          </p:nvSpPr>
          <p:spPr>
            <a:xfrm>
              <a:off x="3589920" y="4648320"/>
              <a:ext cx="524160" cy="10404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75" name="CustomShape 362"/>
          <p:cNvSpPr/>
          <p:nvPr/>
        </p:nvSpPr>
        <p:spPr>
          <a:xfrm>
            <a:off x="3602160" y="4648320"/>
            <a:ext cx="509760" cy="10044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6" name="CustomShape 363"/>
          <p:cNvSpPr/>
          <p:nvPr/>
        </p:nvSpPr>
        <p:spPr>
          <a:xfrm>
            <a:off x="3602520" y="4675320"/>
            <a:ext cx="50976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the Gesture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877" name="Group 364"/>
          <p:cNvGrpSpPr/>
          <p:nvPr/>
        </p:nvGrpSpPr>
        <p:grpSpPr>
          <a:xfrm>
            <a:off x="3589920" y="4867200"/>
            <a:ext cx="524160" cy="113400"/>
            <a:chOff x="3589920" y="4867200"/>
            <a:chExt cx="524160" cy="113400"/>
          </a:xfrm>
        </p:grpSpPr>
        <p:sp>
          <p:nvSpPr>
            <p:cNvPr id="878" name="CustomShape 365"/>
            <p:cNvSpPr/>
            <p:nvPr/>
          </p:nvSpPr>
          <p:spPr>
            <a:xfrm>
              <a:off x="3589920" y="4867200"/>
              <a:ext cx="524160" cy="11340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79" name="CustomShape 366"/>
          <p:cNvSpPr/>
          <p:nvPr/>
        </p:nvSpPr>
        <p:spPr>
          <a:xfrm>
            <a:off x="3602160" y="4874400"/>
            <a:ext cx="509760" cy="10080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80" name="CustomShape 367"/>
          <p:cNvSpPr/>
          <p:nvPr/>
        </p:nvSpPr>
        <p:spPr>
          <a:xfrm>
            <a:off x="3602160" y="4901400"/>
            <a:ext cx="51012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execute the task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881" name="CustomShape 368"/>
          <p:cNvSpPr/>
          <p:nvPr/>
        </p:nvSpPr>
        <p:spPr>
          <a:xfrm>
            <a:off x="3602520" y="4975560"/>
            <a:ext cx="255960" cy="414000"/>
          </a:xfrm>
          <a:custGeom>
            <a:avLst/>
            <a:gdLst/>
            <a:ahLst/>
            <a:rect l="l" t="t" r="r" b="b"/>
            <a:pathLst>
              <a:path w="476" h="1376">
                <a:moveTo>
                  <a:pt x="476" y="0"/>
                </a:moveTo>
                <a:lnTo>
                  <a:pt x="476" y="821"/>
                </a:lnTo>
                <a:cubicBezTo>
                  <a:pt x="476" y="874"/>
                  <a:pt x="449" y="901"/>
                  <a:pt x="396" y="901"/>
                </a:cubicBezTo>
                <a:lnTo>
                  <a:pt x="80" y="901"/>
                </a:lnTo>
                <a:cubicBezTo>
                  <a:pt x="26" y="901"/>
                  <a:pt x="0" y="928"/>
                  <a:pt x="0" y="981"/>
                </a:cubicBezTo>
                <a:lnTo>
                  <a:pt x="0" y="1376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82" name="CustomShape 369"/>
          <p:cNvSpPr/>
          <p:nvPr/>
        </p:nvSpPr>
        <p:spPr>
          <a:xfrm>
            <a:off x="3585600" y="5370840"/>
            <a:ext cx="356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883" name="Group 370"/>
          <p:cNvGrpSpPr/>
          <p:nvPr/>
        </p:nvGrpSpPr>
        <p:grpSpPr>
          <a:xfrm>
            <a:off x="2997000" y="4505400"/>
            <a:ext cx="862560" cy="27720"/>
            <a:chOff x="2997000" y="4505400"/>
            <a:chExt cx="862560" cy="27720"/>
          </a:xfrm>
        </p:grpSpPr>
        <p:sp>
          <p:nvSpPr>
            <p:cNvPr id="884" name="CustomShape 371"/>
            <p:cNvSpPr/>
            <p:nvPr/>
          </p:nvSpPr>
          <p:spPr>
            <a:xfrm>
              <a:off x="2997000" y="4505400"/>
              <a:ext cx="862560" cy="27720"/>
            </a:xfrm>
            <a:custGeom>
              <a:avLst/>
              <a:gdLst/>
              <a:ahLst/>
              <a:rect l="l" t="t" r="r" b="b"/>
              <a:pathLst>
                <a:path w="1576" h="80">
                  <a:moveTo>
                    <a:pt x="0" y="0"/>
                  </a:moveTo>
                  <a:lnTo>
                    <a:pt x="1576" y="0"/>
                  </a:lnTo>
                  <a:lnTo>
                    <a:pt x="1576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85" name="CustomShape 372"/>
          <p:cNvSpPr/>
          <p:nvPr/>
        </p:nvSpPr>
        <p:spPr>
          <a:xfrm>
            <a:off x="3012120" y="4506480"/>
            <a:ext cx="844200" cy="23400"/>
          </a:xfrm>
          <a:custGeom>
            <a:avLst/>
            <a:gdLst/>
            <a:ahLst/>
            <a:rect l="l" t="t" r="r" b="b"/>
            <a:pathLst>
              <a:path w="1576" h="80">
                <a:moveTo>
                  <a:pt x="0" y="0"/>
                </a:moveTo>
                <a:lnTo>
                  <a:pt x="1576" y="0"/>
                </a:lnTo>
                <a:lnTo>
                  <a:pt x="1576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886" name="Group 373"/>
          <p:cNvGrpSpPr/>
          <p:nvPr/>
        </p:nvGrpSpPr>
        <p:grpSpPr>
          <a:xfrm>
            <a:off x="3098880" y="4314960"/>
            <a:ext cx="523800" cy="104040"/>
            <a:chOff x="3098880" y="4314960"/>
            <a:chExt cx="523800" cy="104040"/>
          </a:xfrm>
        </p:grpSpPr>
        <p:sp>
          <p:nvSpPr>
            <p:cNvPr id="887" name="CustomShape 374"/>
            <p:cNvSpPr/>
            <p:nvPr/>
          </p:nvSpPr>
          <p:spPr>
            <a:xfrm>
              <a:off x="3098880" y="4314960"/>
              <a:ext cx="523800" cy="104040"/>
            </a:xfrm>
            <a:custGeom>
              <a:avLst/>
              <a:gdLst/>
              <a:ahLst/>
              <a:rect l="l" t="t" r="r" b="b"/>
              <a:pathLst>
                <a:path w="960" h="32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cubicBezTo>
                    <a:pt x="960" y="280"/>
                    <a:pt x="920" y="320"/>
                    <a:pt x="840" y="320"/>
                  </a:cubicBezTo>
                  <a:lnTo>
                    <a:pt x="120" y="320"/>
                  </a:lnTo>
                  <a:cubicBezTo>
                    <a:pt x="40" y="320"/>
                    <a:pt x="0" y="280"/>
                    <a:pt x="0" y="200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88" name="CustomShape 375"/>
          <p:cNvSpPr/>
          <p:nvPr/>
        </p:nvSpPr>
        <p:spPr>
          <a:xfrm>
            <a:off x="3103200" y="4318560"/>
            <a:ext cx="511920" cy="95760"/>
          </a:xfrm>
          <a:custGeom>
            <a:avLst/>
            <a:gdLst/>
            <a:ahLst/>
            <a:rect l="l" t="t" r="r" b="b"/>
            <a:pathLst>
              <a:path w="960" h="32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cubicBezTo>
                  <a:pt x="960" y="280"/>
                  <a:pt x="920" y="320"/>
                  <a:pt x="840" y="320"/>
                </a:cubicBezTo>
                <a:lnTo>
                  <a:pt x="120" y="320"/>
                </a:lnTo>
                <a:cubicBezTo>
                  <a:pt x="40" y="320"/>
                  <a:pt x="0" y="280"/>
                  <a:pt x="0" y="200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89" name="CustomShape 376"/>
          <p:cNvSpPr/>
          <p:nvPr/>
        </p:nvSpPr>
        <p:spPr>
          <a:xfrm>
            <a:off x="3102840" y="4320360"/>
            <a:ext cx="51192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Object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Detection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890" name="Group 377"/>
          <p:cNvGrpSpPr/>
          <p:nvPr/>
        </p:nvGrpSpPr>
        <p:grpSpPr>
          <a:xfrm>
            <a:off x="2963520" y="4638600"/>
            <a:ext cx="523800" cy="113760"/>
            <a:chOff x="2963520" y="4638600"/>
            <a:chExt cx="523800" cy="113760"/>
          </a:xfrm>
        </p:grpSpPr>
        <p:sp>
          <p:nvSpPr>
            <p:cNvPr id="891" name="CustomShape 378"/>
            <p:cNvSpPr/>
            <p:nvPr/>
          </p:nvSpPr>
          <p:spPr>
            <a:xfrm>
              <a:off x="2963520" y="4638600"/>
              <a:ext cx="523800" cy="11376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92" name="CustomShape 379"/>
          <p:cNvSpPr/>
          <p:nvPr/>
        </p:nvSpPr>
        <p:spPr>
          <a:xfrm>
            <a:off x="2965320" y="4645800"/>
            <a:ext cx="509760" cy="10080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93" name="CustomShape 380"/>
          <p:cNvSpPr/>
          <p:nvPr/>
        </p:nvSpPr>
        <p:spPr>
          <a:xfrm>
            <a:off x="2965320" y="4650480"/>
            <a:ext cx="50976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Mapping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Objects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894" name="CustomShape 381"/>
          <p:cNvSpPr/>
          <p:nvPr/>
        </p:nvSpPr>
        <p:spPr>
          <a:xfrm>
            <a:off x="3221640" y="4414680"/>
            <a:ext cx="136800" cy="91440"/>
          </a:xfrm>
          <a:custGeom>
            <a:avLst/>
            <a:gdLst/>
            <a:ahLst/>
            <a:rect l="l" t="t" r="r" b="b"/>
            <a:pathLst>
              <a:path w="254" h="304">
                <a:moveTo>
                  <a:pt x="254" y="0"/>
                </a:moveTo>
                <a:lnTo>
                  <a:pt x="254" y="76"/>
                </a:lnTo>
                <a:cubicBezTo>
                  <a:pt x="254" y="126"/>
                  <a:pt x="227" y="152"/>
                  <a:pt x="174" y="152"/>
                </a:cubicBezTo>
                <a:lnTo>
                  <a:pt x="80" y="152"/>
                </a:lnTo>
                <a:cubicBezTo>
                  <a:pt x="26" y="152"/>
                  <a:pt x="0" y="177"/>
                  <a:pt x="0" y="228"/>
                </a:cubicBezTo>
                <a:lnTo>
                  <a:pt x="0" y="30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95" name="CustomShape 382"/>
          <p:cNvSpPr/>
          <p:nvPr/>
        </p:nvSpPr>
        <p:spPr>
          <a:xfrm>
            <a:off x="3204360" y="4486320"/>
            <a:ext cx="35640" cy="198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96" name="CustomShape 383"/>
          <p:cNvSpPr/>
          <p:nvPr/>
        </p:nvSpPr>
        <p:spPr>
          <a:xfrm>
            <a:off x="3221640" y="4530240"/>
            <a:ext cx="3240" cy="115200"/>
          </a:xfrm>
          <a:custGeom>
            <a:avLst/>
            <a:gdLst/>
            <a:ahLst/>
            <a:rect l="l" t="t" r="r" b="b"/>
            <a:pathLst>
              <a:path w="6" h="384">
                <a:moveTo>
                  <a:pt x="6" y="0"/>
                </a:moveTo>
                <a:lnTo>
                  <a:pt x="0" y="38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97" name="CustomShape 384"/>
          <p:cNvSpPr/>
          <p:nvPr/>
        </p:nvSpPr>
        <p:spPr>
          <a:xfrm>
            <a:off x="3206880" y="4626720"/>
            <a:ext cx="33120" cy="18720"/>
          </a:xfrm>
          <a:custGeom>
            <a:avLst/>
            <a:gdLst/>
            <a:ahLst/>
            <a:rect l="l" t="t" r="r" b="b"/>
            <a:pathLst>
              <a:path w="63" h="64">
                <a:moveTo>
                  <a:pt x="30" y="64"/>
                </a:moveTo>
                <a:lnTo>
                  <a:pt x="0" y="0"/>
                </a:lnTo>
                <a:lnTo>
                  <a:pt x="63" y="1"/>
                </a:lnTo>
                <a:lnTo>
                  <a:pt x="30" y="64"/>
                </a:lnTo>
                <a:lnTo>
                  <a:pt x="30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98" name="CustomShape 385"/>
          <p:cNvSpPr/>
          <p:nvPr/>
        </p:nvSpPr>
        <p:spPr>
          <a:xfrm>
            <a:off x="3856680" y="4525560"/>
            <a:ext cx="1440" cy="120960"/>
          </a:xfrm>
          <a:custGeom>
            <a:avLst/>
            <a:gdLst/>
            <a:ahLst/>
            <a:rect l="l" t="t" r="r" b="b"/>
            <a:pathLst>
              <a:path w="4" h="404">
                <a:moveTo>
                  <a:pt x="4" y="0"/>
                </a:moveTo>
                <a:lnTo>
                  <a:pt x="0" y="40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99" name="CustomShape 386"/>
          <p:cNvSpPr/>
          <p:nvPr/>
        </p:nvSpPr>
        <p:spPr>
          <a:xfrm>
            <a:off x="3839400" y="4628160"/>
            <a:ext cx="33840" cy="1836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900" name="Group 387"/>
          <p:cNvGrpSpPr/>
          <p:nvPr/>
        </p:nvGrpSpPr>
        <p:grpSpPr>
          <a:xfrm>
            <a:off x="3792600" y="3619800"/>
            <a:ext cx="608760" cy="199080"/>
            <a:chOff x="3792600" y="3619800"/>
            <a:chExt cx="608760" cy="199080"/>
          </a:xfrm>
        </p:grpSpPr>
        <p:sp>
          <p:nvSpPr>
            <p:cNvPr id="901" name="CustomShape 388"/>
            <p:cNvSpPr/>
            <p:nvPr/>
          </p:nvSpPr>
          <p:spPr>
            <a:xfrm>
              <a:off x="3792600" y="3619800"/>
              <a:ext cx="608760" cy="199080"/>
            </a:xfrm>
            <a:custGeom>
              <a:avLst/>
              <a:gdLst/>
              <a:ahLst/>
              <a:rect l="l" t="t" r="r" b="b"/>
              <a:pathLst>
                <a:path w="1103" h="640">
                  <a:moveTo>
                    <a:pt x="80" y="0"/>
                  </a:moveTo>
                  <a:lnTo>
                    <a:pt x="1023" y="0"/>
                  </a:lnTo>
                  <a:cubicBezTo>
                    <a:pt x="1077" y="0"/>
                    <a:pt x="1103" y="26"/>
                    <a:pt x="1103" y="80"/>
                  </a:cubicBezTo>
                  <a:lnTo>
                    <a:pt x="1103" y="560"/>
                  </a:lnTo>
                  <a:cubicBezTo>
                    <a:pt x="1103" y="613"/>
                    <a:pt x="1077" y="640"/>
                    <a:pt x="1023" y="640"/>
                  </a:cubicBezTo>
                  <a:lnTo>
                    <a:pt x="80" y="640"/>
                  </a:lnTo>
                  <a:cubicBezTo>
                    <a:pt x="26" y="640"/>
                    <a:pt x="0" y="613"/>
                    <a:pt x="0" y="560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02" name="CustomShape 389"/>
          <p:cNvSpPr/>
          <p:nvPr/>
        </p:nvSpPr>
        <p:spPr>
          <a:xfrm>
            <a:off x="3807720" y="3626640"/>
            <a:ext cx="592560" cy="192240"/>
          </a:xfrm>
          <a:custGeom>
            <a:avLst/>
            <a:gdLst/>
            <a:ahLst/>
            <a:rect l="l" t="t" r="r" b="b"/>
            <a:pathLst>
              <a:path w="1103" h="640">
                <a:moveTo>
                  <a:pt x="80" y="0"/>
                </a:moveTo>
                <a:lnTo>
                  <a:pt x="1023" y="0"/>
                </a:lnTo>
                <a:cubicBezTo>
                  <a:pt x="1077" y="0"/>
                  <a:pt x="1103" y="26"/>
                  <a:pt x="1103" y="80"/>
                </a:cubicBezTo>
                <a:lnTo>
                  <a:pt x="1103" y="560"/>
                </a:lnTo>
                <a:cubicBezTo>
                  <a:pt x="1103" y="613"/>
                  <a:pt x="1077" y="640"/>
                  <a:pt x="1023" y="640"/>
                </a:cubicBezTo>
                <a:lnTo>
                  <a:pt x="80" y="640"/>
                </a:lnTo>
                <a:cubicBezTo>
                  <a:pt x="26" y="640"/>
                  <a:pt x="0" y="613"/>
                  <a:pt x="0" y="560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03" name="CustomShape 390"/>
          <p:cNvSpPr/>
          <p:nvPr/>
        </p:nvSpPr>
        <p:spPr>
          <a:xfrm>
            <a:off x="3896280" y="3626280"/>
            <a:ext cx="399960" cy="205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Performs 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coversation based on its communication skills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904" name="Group 391"/>
          <p:cNvGrpSpPr/>
          <p:nvPr/>
        </p:nvGrpSpPr>
        <p:grpSpPr>
          <a:xfrm>
            <a:off x="3403800" y="3914640"/>
            <a:ext cx="523800" cy="104040"/>
            <a:chOff x="3403800" y="3914640"/>
            <a:chExt cx="523800" cy="104040"/>
          </a:xfrm>
        </p:grpSpPr>
        <p:sp>
          <p:nvSpPr>
            <p:cNvPr id="905" name="CustomShape 392"/>
            <p:cNvSpPr/>
            <p:nvPr/>
          </p:nvSpPr>
          <p:spPr>
            <a:xfrm>
              <a:off x="3403800" y="3914640"/>
              <a:ext cx="523800" cy="104040"/>
            </a:xfrm>
            <a:custGeom>
              <a:avLst/>
              <a:gdLst/>
              <a:ahLst/>
              <a:rect l="l" t="t" r="r" b="b"/>
              <a:pathLst>
                <a:path w="960" h="32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cubicBezTo>
                    <a:pt x="960" y="280"/>
                    <a:pt x="920" y="320"/>
                    <a:pt x="840" y="320"/>
                  </a:cubicBezTo>
                  <a:lnTo>
                    <a:pt x="120" y="320"/>
                  </a:lnTo>
                  <a:cubicBezTo>
                    <a:pt x="40" y="320"/>
                    <a:pt x="0" y="280"/>
                    <a:pt x="0" y="200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06" name="CustomShape 393"/>
          <p:cNvSpPr/>
          <p:nvPr/>
        </p:nvSpPr>
        <p:spPr>
          <a:xfrm>
            <a:off x="3409920" y="3916080"/>
            <a:ext cx="514080" cy="95760"/>
          </a:xfrm>
          <a:custGeom>
            <a:avLst/>
            <a:gdLst/>
            <a:ahLst/>
            <a:rect l="l" t="t" r="r" b="b"/>
            <a:pathLst>
              <a:path w="960" h="32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cubicBezTo>
                  <a:pt x="960" y="280"/>
                  <a:pt x="920" y="320"/>
                  <a:pt x="840" y="320"/>
                </a:cubicBezTo>
                <a:lnTo>
                  <a:pt x="120" y="320"/>
                </a:lnTo>
                <a:cubicBezTo>
                  <a:pt x="40" y="320"/>
                  <a:pt x="0" y="280"/>
                  <a:pt x="0" y="200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07" name="CustomShape 394"/>
          <p:cNvSpPr/>
          <p:nvPr/>
        </p:nvSpPr>
        <p:spPr>
          <a:xfrm>
            <a:off x="3409560" y="3918240"/>
            <a:ext cx="51444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Divide Frame</a:t>
            </a:r>
            <a:endParaRPr b="0" lang="en-IN" sz="3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by Frame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908" name="CustomShape 395"/>
          <p:cNvSpPr/>
          <p:nvPr/>
        </p:nvSpPr>
        <p:spPr>
          <a:xfrm>
            <a:off x="3668040" y="4012560"/>
            <a:ext cx="317160" cy="199440"/>
          </a:xfrm>
          <a:custGeom>
            <a:avLst/>
            <a:gdLst/>
            <a:ahLst/>
            <a:rect l="l" t="t" r="r" b="b"/>
            <a:pathLst>
              <a:path w="594" h="664">
                <a:moveTo>
                  <a:pt x="0" y="0"/>
                </a:moveTo>
                <a:lnTo>
                  <a:pt x="0" y="252"/>
                </a:lnTo>
                <a:cubicBezTo>
                  <a:pt x="0" y="305"/>
                  <a:pt x="26" y="332"/>
                  <a:pt x="80" y="332"/>
                </a:cubicBezTo>
                <a:lnTo>
                  <a:pt x="514" y="332"/>
                </a:lnTo>
                <a:cubicBezTo>
                  <a:pt x="567" y="332"/>
                  <a:pt x="594" y="358"/>
                  <a:pt x="594" y="412"/>
                </a:cubicBezTo>
                <a:lnTo>
                  <a:pt x="594" y="66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09" name="CustomShape 396"/>
          <p:cNvSpPr/>
          <p:nvPr/>
        </p:nvSpPr>
        <p:spPr>
          <a:xfrm>
            <a:off x="3968640" y="4193280"/>
            <a:ext cx="338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910" name="Group 397"/>
          <p:cNvGrpSpPr/>
          <p:nvPr/>
        </p:nvGrpSpPr>
        <p:grpSpPr>
          <a:xfrm>
            <a:off x="3352680" y="4210200"/>
            <a:ext cx="846000" cy="27720"/>
            <a:chOff x="3352680" y="4210200"/>
            <a:chExt cx="846000" cy="27720"/>
          </a:xfrm>
        </p:grpSpPr>
        <p:sp>
          <p:nvSpPr>
            <p:cNvPr id="911" name="CustomShape 398"/>
            <p:cNvSpPr/>
            <p:nvPr/>
          </p:nvSpPr>
          <p:spPr>
            <a:xfrm>
              <a:off x="3352680" y="4210200"/>
              <a:ext cx="846000" cy="27720"/>
            </a:xfrm>
            <a:custGeom>
              <a:avLst/>
              <a:gdLst/>
              <a:ahLst/>
              <a:rect l="l" t="t" r="r" b="b"/>
              <a:pathLst>
                <a:path w="1560" h="80">
                  <a:moveTo>
                    <a:pt x="0" y="0"/>
                  </a:moveTo>
                  <a:lnTo>
                    <a:pt x="1560" y="0"/>
                  </a:lnTo>
                  <a:lnTo>
                    <a:pt x="1560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12" name="CustomShape 399"/>
          <p:cNvSpPr/>
          <p:nvPr/>
        </p:nvSpPr>
        <p:spPr>
          <a:xfrm>
            <a:off x="3359160" y="4212360"/>
            <a:ext cx="835560" cy="23400"/>
          </a:xfrm>
          <a:custGeom>
            <a:avLst/>
            <a:gdLst/>
            <a:ahLst/>
            <a:rect l="l" t="t" r="r" b="b"/>
            <a:pathLst>
              <a:path w="1560" h="80">
                <a:moveTo>
                  <a:pt x="0" y="0"/>
                </a:moveTo>
                <a:lnTo>
                  <a:pt x="1560" y="0"/>
                </a:lnTo>
                <a:lnTo>
                  <a:pt x="1560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13" name="CustomShape 400"/>
          <p:cNvSpPr/>
          <p:nvPr/>
        </p:nvSpPr>
        <p:spPr>
          <a:xfrm>
            <a:off x="4195080" y="4236120"/>
            <a:ext cx="360" cy="115200"/>
          </a:xfrm>
          <a:custGeom>
            <a:avLst/>
            <a:gdLst/>
            <a:ahLst/>
            <a:rect l="l" t="t" r="r" b="b"/>
            <a:pathLst>
              <a:path w="0" h="384">
                <a:moveTo>
                  <a:pt x="0" y="0"/>
                </a:moveTo>
                <a:lnTo>
                  <a:pt x="0" y="38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14" name="CustomShape 401"/>
          <p:cNvSpPr/>
          <p:nvPr/>
        </p:nvSpPr>
        <p:spPr>
          <a:xfrm>
            <a:off x="4176000" y="4332600"/>
            <a:ext cx="356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15" name="CustomShape 402"/>
          <p:cNvSpPr/>
          <p:nvPr/>
        </p:nvSpPr>
        <p:spPr>
          <a:xfrm>
            <a:off x="3358800" y="4219560"/>
            <a:ext cx="360" cy="99360"/>
          </a:xfrm>
          <a:custGeom>
            <a:avLst/>
            <a:gdLst/>
            <a:ahLst/>
            <a:rect l="l" t="t" r="r" b="b"/>
            <a:pathLst>
              <a:path w="0" h="332">
                <a:moveTo>
                  <a:pt x="0" y="0"/>
                </a:moveTo>
                <a:lnTo>
                  <a:pt x="0" y="33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16" name="CustomShape 403"/>
          <p:cNvSpPr/>
          <p:nvPr/>
        </p:nvSpPr>
        <p:spPr>
          <a:xfrm>
            <a:off x="3342240" y="430056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17" name="CustomShape 404"/>
          <p:cNvSpPr/>
          <p:nvPr/>
        </p:nvSpPr>
        <p:spPr>
          <a:xfrm>
            <a:off x="2906280" y="3880080"/>
            <a:ext cx="285120" cy="626040"/>
          </a:xfrm>
          <a:custGeom>
            <a:avLst/>
            <a:gdLst/>
            <a:ahLst/>
            <a:rect l="l" t="t" r="r" b="b"/>
            <a:pathLst>
              <a:path w="536" h="2080">
                <a:moveTo>
                  <a:pt x="336" y="0"/>
                </a:moveTo>
                <a:lnTo>
                  <a:pt x="456" y="0"/>
                </a:lnTo>
                <a:cubicBezTo>
                  <a:pt x="509" y="0"/>
                  <a:pt x="536" y="26"/>
                  <a:pt x="536" y="80"/>
                </a:cubicBezTo>
                <a:lnTo>
                  <a:pt x="536" y="1020"/>
                </a:lnTo>
                <a:cubicBezTo>
                  <a:pt x="536" y="1073"/>
                  <a:pt x="509" y="1100"/>
                  <a:pt x="456" y="1100"/>
                </a:cubicBezTo>
                <a:lnTo>
                  <a:pt x="80" y="1100"/>
                </a:lnTo>
                <a:cubicBezTo>
                  <a:pt x="26" y="1100"/>
                  <a:pt x="0" y="1126"/>
                  <a:pt x="0" y="1180"/>
                </a:cubicBezTo>
                <a:lnTo>
                  <a:pt x="0" y="2000"/>
                </a:lnTo>
                <a:cubicBezTo>
                  <a:pt x="0" y="2053"/>
                  <a:pt x="26" y="2080"/>
                  <a:pt x="80" y="2080"/>
                </a:cubicBezTo>
                <a:lnTo>
                  <a:pt x="200" y="208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18" name="CustomShape 405"/>
          <p:cNvSpPr/>
          <p:nvPr/>
        </p:nvSpPr>
        <p:spPr>
          <a:xfrm>
            <a:off x="2977920" y="4495680"/>
            <a:ext cx="33840" cy="1980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19" name="CustomShape 406"/>
          <p:cNvSpPr/>
          <p:nvPr/>
        </p:nvSpPr>
        <p:spPr>
          <a:xfrm>
            <a:off x="4100040" y="3496680"/>
            <a:ext cx="1440" cy="130320"/>
          </a:xfrm>
          <a:custGeom>
            <a:avLst/>
            <a:gdLst/>
            <a:ahLst/>
            <a:rect l="l" t="t" r="r" b="b"/>
            <a:pathLst>
              <a:path w="4" h="434">
                <a:moveTo>
                  <a:pt x="0" y="0"/>
                </a:moveTo>
                <a:lnTo>
                  <a:pt x="0" y="137"/>
                </a:lnTo>
                <a:cubicBezTo>
                  <a:pt x="0" y="190"/>
                  <a:pt x="0" y="217"/>
                  <a:pt x="2" y="217"/>
                </a:cubicBezTo>
                <a:lnTo>
                  <a:pt x="2" y="217"/>
                </a:lnTo>
                <a:cubicBezTo>
                  <a:pt x="3" y="217"/>
                  <a:pt x="4" y="243"/>
                  <a:pt x="4" y="297"/>
                </a:cubicBezTo>
                <a:lnTo>
                  <a:pt x="4" y="43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20" name="CustomShape 407"/>
          <p:cNvSpPr/>
          <p:nvPr/>
        </p:nvSpPr>
        <p:spPr>
          <a:xfrm>
            <a:off x="4085280" y="3608640"/>
            <a:ext cx="3312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921" name="Group 408"/>
          <p:cNvGrpSpPr/>
          <p:nvPr/>
        </p:nvGrpSpPr>
        <p:grpSpPr>
          <a:xfrm>
            <a:off x="3538800" y="5524560"/>
            <a:ext cx="134640" cy="84960"/>
            <a:chOff x="3538800" y="5524560"/>
            <a:chExt cx="134640" cy="84960"/>
          </a:xfrm>
        </p:grpSpPr>
        <p:sp>
          <p:nvSpPr>
            <p:cNvPr id="922" name="CustomShape 409"/>
            <p:cNvSpPr/>
            <p:nvPr/>
          </p:nvSpPr>
          <p:spPr>
            <a:xfrm>
              <a:off x="3538800" y="5524560"/>
              <a:ext cx="134640" cy="84960"/>
            </a:xfrm>
            <a:custGeom>
              <a:avLst/>
              <a:gdLst/>
              <a:ahLst/>
              <a:rect l="l" t="t" r="r" b="b"/>
              <a:pathLst>
                <a:path w="240" h="240">
                  <a:moveTo>
                    <a:pt x="240" y="120"/>
                  </a:moveTo>
                  <a:cubicBezTo>
                    <a:pt x="240" y="135"/>
                    <a:pt x="236" y="151"/>
                    <a:pt x="230" y="165"/>
                  </a:cubicBezTo>
                  <a:cubicBezTo>
                    <a:pt x="224" y="180"/>
                    <a:pt x="216" y="193"/>
                    <a:pt x="204" y="204"/>
                  </a:cubicBezTo>
                  <a:cubicBezTo>
                    <a:pt x="193" y="216"/>
                    <a:pt x="180" y="224"/>
                    <a:pt x="165" y="230"/>
                  </a:cubicBezTo>
                  <a:cubicBezTo>
                    <a:pt x="151" y="236"/>
                    <a:pt x="135" y="240"/>
                    <a:pt x="120" y="240"/>
                  </a:cubicBezTo>
                  <a:cubicBezTo>
                    <a:pt x="104" y="240"/>
                    <a:pt x="88" y="236"/>
                    <a:pt x="74" y="230"/>
                  </a:cubicBezTo>
                  <a:cubicBezTo>
                    <a:pt x="59" y="224"/>
                    <a:pt x="46" y="216"/>
                    <a:pt x="35" y="204"/>
                  </a:cubicBezTo>
                  <a:cubicBezTo>
                    <a:pt x="23" y="193"/>
                    <a:pt x="15" y="180"/>
                    <a:pt x="9" y="165"/>
                  </a:cubicBezTo>
                  <a:cubicBezTo>
                    <a:pt x="3" y="151"/>
                    <a:pt x="0" y="135"/>
                    <a:pt x="0" y="120"/>
                  </a:cubicBezTo>
                  <a:cubicBezTo>
                    <a:pt x="0" y="104"/>
                    <a:pt x="3" y="88"/>
                    <a:pt x="9" y="74"/>
                  </a:cubicBezTo>
                  <a:cubicBezTo>
                    <a:pt x="15" y="59"/>
                    <a:pt x="23" y="46"/>
                    <a:pt x="35" y="35"/>
                  </a:cubicBezTo>
                  <a:cubicBezTo>
                    <a:pt x="46" y="23"/>
                    <a:pt x="59" y="15"/>
                    <a:pt x="74" y="9"/>
                  </a:cubicBezTo>
                  <a:cubicBezTo>
                    <a:pt x="88" y="3"/>
                    <a:pt x="104" y="0"/>
                    <a:pt x="120" y="0"/>
                  </a:cubicBezTo>
                  <a:cubicBezTo>
                    <a:pt x="135" y="0"/>
                    <a:pt x="151" y="3"/>
                    <a:pt x="165" y="9"/>
                  </a:cubicBezTo>
                  <a:cubicBezTo>
                    <a:pt x="180" y="15"/>
                    <a:pt x="193" y="23"/>
                    <a:pt x="204" y="35"/>
                  </a:cubicBezTo>
                  <a:cubicBezTo>
                    <a:pt x="216" y="46"/>
                    <a:pt x="224" y="59"/>
                    <a:pt x="230" y="74"/>
                  </a:cubicBezTo>
                  <a:cubicBezTo>
                    <a:pt x="236" y="88"/>
                    <a:pt x="240" y="104"/>
                    <a:pt x="240" y="120"/>
                  </a:cubicBezTo>
                  <a:lnTo>
                    <a:pt x="240" y="12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000000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923" name="CustomShape 410"/>
            <p:cNvSpPr/>
            <p:nvPr/>
          </p:nvSpPr>
          <p:spPr>
            <a:xfrm>
              <a:off x="3560760" y="5538240"/>
              <a:ext cx="90360" cy="57240"/>
            </a:xfrm>
            <a:custGeom>
              <a:avLst/>
              <a:gdLst/>
              <a:ahLst/>
              <a:rect l="l" t="t" r="r" b="b"/>
              <a:pathLst>
                <a:path w="160" h="160">
                  <a:moveTo>
                    <a:pt x="160" y="80"/>
                  </a:moveTo>
                  <a:cubicBezTo>
                    <a:pt x="160" y="90"/>
                    <a:pt x="157" y="100"/>
                    <a:pt x="153" y="110"/>
                  </a:cubicBezTo>
                  <a:cubicBezTo>
                    <a:pt x="149" y="120"/>
                    <a:pt x="144" y="129"/>
                    <a:pt x="136" y="136"/>
                  </a:cubicBezTo>
                  <a:cubicBezTo>
                    <a:pt x="129" y="144"/>
                    <a:pt x="120" y="149"/>
                    <a:pt x="110" y="153"/>
                  </a:cubicBezTo>
                  <a:cubicBezTo>
                    <a:pt x="100" y="157"/>
                    <a:pt x="90" y="160"/>
                    <a:pt x="80" y="160"/>
                  </a:cubicBezTo>
                  <a:cubicBezTo>
                    <a:pt x="69" y="160"/>
                    <a:pt x="59" y="157"/>
                    <a:pt x="49" y="153"/>
                  </a:cubicBezTo>
                  <a:cubicBezTo>
                    <a:pt x="39" y="149"/>
                    <a:pt x="30" y="144"/>
                    <a:pt x="23" y="136"/>
                  </a:cubicBezTo>
                  <a:cubicBezTo>
                    <a:pt x="15" y="129"/>
                    <a:pt x="10" y="120"/>
                    <a:pt x="6" y="110"/>
                  </a:cubicBezTo>
                  <a:cubicBezTo>
                    <a:pt x="2" y="100"/>
                    <a:pt x="0" y="90"/>
                    <a:pt x="0" y="80"/>
                  </a:cubicBezTo>
                  <a:cubicBezTo>
                    <a:pt x="0" y="69"/>
                    <a:pt x="2" y="59"/>
                    <a:pt x="6" y="49"/>
                  </a:cubicBezTo>
                  <a:cubicBezTo>
                    <a:pt x="10" y="39"/>
                    <a:pt x="15" y="30"/>
                    <a:pt x="23" y="23"/>
                  </a:cubicBezTo>
                  <a:cubicBezTo>
                    <a:pt x="30" y="15"/>
                    <a:pt x="39" y="10"/>
                    <a:pt x="49" y="6"/>
                  </a:cubicBezTo>
                  <a:cubicBezTo>
                    <a:pt x="59" y="2"/>
                    <a:pt x="69" y="0"/>
                    <a:pt x="80" y="0"/>
                  </a:cubicBezTo>
                  <a:cubicBezTo>
                    <a:pt x="90" y="0"/>
                    <a:pt x="100" y="2"/>
                    <a:pt x="110" y="6"/>
                  </a:cubicBezTo>
                  <a:cubicBezTo>
                    <a:pt x="120" y="10"/>
                    <a:pt x="129" y="15"/>
                    <a:pt x="136" y="23"/>
                  </a:cubicBezTo>
                  <a:cubicBezTo>
                    <a:pt x="144" y="30"/>
                    <a:pt x="149" y="39"/>
                    <a:pt x="153" y="49"/>
                  </a:cubicBezTo>
                  <a:cubicBezTo>
                    <a:pt x="157" y="59"/>
                    <a:pt x="160" y="69"/>
                    <a:pt x="160" y="80"/>
                  </a:cubicBezTo>
                  <a:lnTo>
                    <a:pt x="160" y="8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000000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24" name="CustomShape 411"/>
          <p:cNvSpPr/>
          <p:nvPr/>
        </p:nvSpPr>
        <p:spPr>
          <a:xfrm>
            <a:off x="3543120" y="5529240"/>
            <a:ext cx="128880" cy="72000"/>
          </a:xfrm>
          <a:custGeom>
            <a:avLst/>
            <a:gdLst/>
            <a:ahLst/>
            <a:rect l="l" t="t" r="r" b="b"/>
            <a:pathLst>
              <a:path w="240" h="240">
                <a:moveTo>
                  <a:pt x="240" y="120"/>
                </a:moveTo>
                <a:cubicBezTo>
                  <a:pt x="240" y="135"/>
                  <a:pt x="236" y="151"/>
                  <a:pt x="230" y="165"/>
                </a:cubicBezTo>
                <a:cubicBezTo>
                  <a:pt x="224" y="180"/>
                  <a:pt x="216" y="193"/>
                  <a:pt x="204" y="204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1" y="236"/>
                  <a:pt x="135" y="240"/>
                  <a:pt x="120" y="240"/>
                </a:cubicBezTo>
                <a:cubicBezTo>
                  <a:pt x="104" y="240"/>
                  <a:pt x="88" y="236"/>
                  <a:pt x="74" y="230"/>
                </a:cubicBezTo>
                <a:cubicBezTo>
                  <a:pt x="59" y="224"/>
                  <a:pt x="46" y="216"/>
                  <a:pt x="35" y="204"/>
                </a:cubicBezTo>
                <a:cubicBezTo>
                  <a:pt x="23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4"/>
                  <a:pt x="3" y="88"/>
                  <a:pt x="9" y="74"/>
                </a:cubicBezTo>
                <a:cubicBezTo>
                  <a:pt x="15" y="59"/>
                  <a:pt x="23" y="46"/>
                  <a:pt x="35" y="35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4" y="0"/>
                  <a:pt x="120" y="0"/>
                </a:cubicBezTo>
                <a:cubicBezTo>
                  <a:pt x="135" y="0"/>
                  <a:pt x="151" y="3"/>
                  <a:pt x="165" y="9"/>
                </a:cubicBezTo>
                <a:cubicBezTo>
                  <a:pt x="180" y="15"/>
                  <a:pt x="193" y="23"/>
                  <a:pt x="204" y="35"/>
                </a:cubicBezTo>
                <a:cubicBezTo>
                  <a:pt x="216" y="46"/>
                  <a:pt x="224" y="59"/>
                  <a:pt x="230" y="74"/>
                </a:cubicBezTo>
                <a:cubicBezTo>
                  <a:pt x="236" y="88"/>
                  <a:pt x="240" y="104"/>
                  <a:pt x="240" y="120"/>
                </a:cubicBezTo>
                <a:lnTo>
                  <a:pt x="240" y="120"/>
                </a:lnTo>
                <a:close/>
              </a:path>
            </a:pathLst>
          </a:custGeom>
          <a:solidFill>
            <a:srgbClr val="da2121"/>
          </a:solidFill>
          <a:ln w="324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25" name="CustomShape 412"/>
          <p:cNvSpPr/>
          <p:nvPr/>
        </p:nvSpPr>
        <p:spPr>
          <a:xfrm>
            <a:off x="3564360" y="5541120"/>
            <a:ext cx="86400" cy="48240"/>
          </a:xfrm>
          <a:custGeom>
            <a:avLst/>
            <a:gdLst/>
            <a:ahLst/>
            <a:rect l="l" t="t" r="r" b="b"/>
            <a:pathLst>
              <a:path w="160" h="160">
                <a:moveTo>
                  <a:pt x="160" y="80"/>
                </a:moveTo>
                <a:cubicBezTo>
                  <a:pt x="160" y="90"/>
                  <a:pt x="157" y="100"/>
                  <a:pt x="153" y="110"/>
                </a:cubicBezTo>
                <a:cubicBezTo>
                  <a:pt x="149" y="120"/>
                  <a:pt x="144" y="129"/>
                  <a:pt x="136" y="136"/>
                </a:cubicBezTo>
                <a:cubicBezTo>
                  <a:pt x="129" y="144"/>
                  <a:pt x="120" y="149"/>
                  <a:pt x="110" y="153"/>
                </a:cubicBezTo>
                <a:cubicBezTo>
                  <a:pt x="100" y="157"/>
                  <a:pt x="90" y="160"/>
                  <a:pt x="80" y="160"/>
                </a:cubicBezTo>
                <a:cubicBezTo>
                  <a:pt x="69" y="160"/>
                  <a:pt x="59" y="157"/>
                  <a:pt x="49" y="153"/>
                </a:cubicBezTo>
                <a:cubicBezTo>
                  <a:pt x="39" y="149"/>
                  <a:pt x="30" y="144"/>
                  <a:pt x="23" y="136"/>
                </a:cubicBezTo>
                <a:cubicBezTo>
                  <a:pt x="15" y="129"/>
                  <a:pt x="10" y="120"/>
                  <a:pt x="6" y="110"/>
                </a:cubicBezTo>
                <a:cubicBezTo>
                  <a:pt x="2" y="100"/>
                  <a:pt x="0" y="90"/>
                  <a:pt x="0" y="80"/>
                </a:cubicBezTo>
                <a:cubicBezTo>
                  <a:pt x="0" y="69"/>
                  <a:pt x="2" y="59"/>
                  <a:pt x="6" y="49"/>
                </a:cubicBezTo>
                <a:cubicBezTo>
                  <a:pt x="10" y="39"/>
                  <a:pt x="15" y="30"/>
                  <a:pt x="23" y="23"/>
                </a:cubicBezTo>
                <a:cubicBezTo>
                  <a:pt x="30" y="15"/>
                  <a:pt x="39" y="10"/>
                  <a:pt x="49" y="6"/>
                </a:cubicBezTo>
                <a:cubicBezTo>
                  <a:pt x="59" y="2"/>
                  <a:pt x="69" y="0"/>
                  <a:pt x="80" y="0"/>
                </a:cubicBezTo>
                <a:cubicBezTo>
                  <a:pt x="90" y="0"/>
                  <a:pt x="100" y="2"/>
                  <a:pt x="110" y="6"/>
                </a:cubicBezTo>
                <a:cubicBezTo>
                  <a:pt x="120" y="10"/>
                  <a:pt x="129" y="15"/>
                  <a:pt x="136" y="23"/>
                </a:cubicBezTo>
                <a:cubicBezTo>
                  <a:pt x="144" y="30"/>
                  <a:pt x="149" y="39"/>
                  <a:pt x="153" y="49"/>
                </a:cubicBezTo>
                <a:cubicBezTo>
                  <a:pt x="157" y="59"/>
                  <a:pt x="160" y="69"/>
                  <a:pt x="160" y="80"/>
                </a:cubicBezTo>
                <a:lnTo>
                  <a:pt x="160" y="80"/>
                </a:lnTo>
                <a:close/>
              </a:path>
            </a:pathLst>
          </a:custGeom>
          <a:solidFill>
            <a:srgbClr val="da2121"/>
          </a:solidFill>
          <a:ln w="324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926" name="Group 413"/>
          <p:cNvGrpSpPr/>
          <p:nvPr/>
        </p:nvGrpSpPr>
        <p:grpSpPr>
          <a:xfrm>
            <a:off x="2980080" y="5381640"/>
            <a:ext cx="1252080" cy="37440"/>
            <a:chOff x="2980080" y="5381640"/>
            <a:chExt cx="1252080" cy="37440"/>
          </a:xfrm>
        </p:grpSpPr>
        <p:sp>
          <p:nvSpPr>
            <p:cNvPr id="927" name="CustomShape 414"/>
            <p:cNvSpPr/>
            <p:nvPr/>
          </p:nvSpPr>
          <p:spPr>
            <a:xfrm>
              <a:off x="2980080" y="5381640"/>
              <a:ext cx="1252080" cy="37440"/>
            </a:xfrm>
            <a:custGeom>
              <a:avLst/>
              <a:gdLst/>
              <a:ahLst/>
              <a:rect l="l" t="t" r="r" b="b"/>
              <a:pathLst>
                <a:path w="2288" h="80">
                  <a:moveTo>
                    <a:pt x="0" y="0"/>
                  </a:moveTo>
                  <a:lnTo>
                    <a:pt x="2288" y="0"/>
                  </a:lnTo>
                  <a:lnTo>
                    <a:pt x="2288" y="80"/>
                  </a:lnTo>
                  <a:lnTo>
                    <a:pt x="0" y="8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fdd735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28" name="CustomShape 415"/>
          <p:cNvSpPr/>
          <p:nvPr/>
        </p:nvSpPr>
        <p:spPr>
          <a:xfrm>
            <a:off x="2990880" y="5389920"/>
            <a:ext cx="1225080" cy="23400"/>
          </a:xfrm>
          <a:custGeom>
            <a:avLst/>
            <a:gdLst/>
            <a:ahLst/>
            <a:rect l="l" t="t" r="r" b="b"/>
            <a:pathLst>
              <a:path w="2288" h="80">
                <a:moveTo>
                  <a:pt x="0" y="0"/>
                </a:moveTo>
                <a:lnTo>
                  <a:pt x="2288" y="0"/>
                </a:lnTo>
                <a:lnTo>
                  <a:pt x="2288" y="80"/>
                </a:lnTo>
                <a:lnTo>
                  <a:pt x="0" y="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240">
            <a:solidFill>
              <a:srgbClr val="fdd73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29" name="CustomShape 416"/>
          <p:cNvSpPr/>
          <p:nvPr/>
        </p:nvSpPr>
        <p:spPr>
          <a:xfrm>
            <a:off x="3911400" y="3723120"/>
            <a:ext cx="596520" cy="1666440"/>
          </a:xfrm>
          <a:custGeom>
            <a:avLst/>
            <a:gdLst/>
            <a:ahLst/>
            <a:rect l="l" t="t" r="r" b="b"/>
            <a:pathLst>
              <a:path w="1116" h="5535">
                <a:moveTo>
                  <a:pt x="916" y="0"/>
                </a:moveTo>
                <a:lnTo>
                  <a:pt x="1036" y="0"/>
                </a:lnTo>
                <a:cubicBezTo>
                  <a:pt x="1089" y="0"/>
                  <a:pt x="1116" y="26"/>
                  <a:pt x="1116" y="80"/>
                </a:cubicBezTo>
                <a:lnTo>
                  <a:pt x="1116" y="5216"/>
                </a:lnTo>
                <a:cubicBezTo>
                  <a:pt x="1116" y="5269"/>
                  <a:pt x="1089" y="5296"/>
                  <a:pt x="1036" y="5296"/>
                </a:cubicBezTo>
                <a:lnTo>
                  <a:pt x="80" y="5296"/>
                </a:lnTo>
                <a:cubicBezTo>
                  <a:pt x="26" y="5296"/>
                  <a:pt x="0" y="5322"/>
                  <a:pt x="0" y="5376"/>
                </a:cubicBezTo>
                <a:lnTo>
                  <a:pt x="0" y="5535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30" name="CustomShape 417"/>
          <p:cNvSpPr/>
          <p:nvPr/>
        </p:nvSpPr>
        <p:spPr>
          <a:xfrm>
            <a:off x="3894840" y="537084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31" name="CustomShape 418"/>
          <p:cNvSpPr/>
          <p:nvPr/>
        </p:nvSpPr>
        <p:spPr>
          <a:xfrm>
            <a:off x="2554920" y="4099320"/>
            <a:ext cx="1046880" cy="1290240"/>
          </a:xfrm>
          <a:custGeom>
            <a:avLst/>
            <a:gdLst/>
            <a:ahLst/>
            <a:rect l="l" t="t" r="r" b="b"/>
            <a:pathLst>
              <a:path w="1960" h="4289">
                <a:moveTo>
                  <a:pt x="200" y="0"/>
                </a:moveTo>
                <a:lnTo>
                  <a:pt x="80" y="0"/>
                </a:lnTo>
                <a:cubicBezTo>
                  <a:pt x="26" y="0"/>
                  <a:pt x="0" y="26"/>
                  <a:pt x="0" y="80"/>
                </a:cubicBezTo>
                <a:lnTo>
                  <a:pt x="0" y="3763"/>
                </a:lnTo>
                <a:cubicBezTo>
                  <a:pt x="0" y="3816"/>
                  <a:pt x="26" y="3843"/>
                  <a:pt x="80" y="3843"/>
                </a:cubicBezTo>
                <a:lnTo>
                  <a:pt x="1880" y="3843"/>
                </a:lnTo>
                <a:cubicBezTo>
                  <a:pt x="1933" y="3843"/>
                  <a:pt x="1960" y="3869"/>
                  <a:pt x="1960" y="3923"/>
                </a:cubicBezTo>
                <a:lnTo>
                  <a:pt x="1960" y="4289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32" name="CustomShape 419"/>
          <p:cNvSpPr/>
          <p:nvPr/>
        </p:nvSpPr>
        <p:spPr>
          <a:xfrm>
            <a:off x="3585600" y="5370840"/>
            <a:ext cx="356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33" name="CustomShape 420"/>
          <p:cNvSpPr/>
          <p:nvPr/>
        </p:nvSpPr>
        <p:spPr>
          <a:xfrm>
            <a:off x="3221640" y="4746960"/>
            <a:ext cx="1440" cy="100440"/>
          </a:xfrm>
          <a:custGeom>
            <a:avLst/>
            <a:gdLst/>
            <a:ahLst/>
            <a:rect l="l" t="t" r="r" b="b"/>
            <a:pathLst>
              <a:path w="4" h="336">
                <a:moveTo>
                  <a:pt x="0" y="0"/>
                </a:moveTo>
                <a:lnTo>
                  <a:pt x="4" y="336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34" name="CustomShape 421"/>
          <p:cNvSpPr/>
          <p:nvPr/>
        </p:nvSpPr>
        <p:spPr>
          <a:xfrm>
            <a:off x="3206880" y="4827960"/>
            <a:ext cx="33120" cy="1980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35" name="CustomShape 422"/>
          <p:cNvSpPr/>
          <p:nvPr/>
        </p:nvSpPr>
        <p:spPr>
          <a:xfrm>
            <a:off x="2897640" y="5124240"/>
            <a:ext cx="401760" cy="265320"/>
          </a:xfrm>
          <a:custGeom>
            <a:avLst/>
            <a:gdLst/>
            <a:ahLst/>
            <a:rect l="l" t="t" r="r" b="b"/>
            <a:pathLst>
              <a:path w="752" h="880">
                <a:moveTo>
                  <a:pt x="0" y="0"/>
                </a:moveTo>
                <a:lnTo>
                  <a:pt x="0" y="360"/>
                </a:lnTo>
                <a:cubicBezTo>
                  <a:pt x="0" y="413"/>
                  <a:pt x="26" y="440"/>
                  <a:pt x="80" y="440"/>
                </a:cubicBezTo>
                <a:lnTo>
                  <a:pt x="672" y="440"/>
                </a:lnTo>
                <a:cubicBezTo>
                  <a:pt x="725" y="440"/>
                  <a:pt x="752" y="466"/>
                  <a:pt x="752" y="520"/>
                </a:cubicBezTo>
                <a:lnTo>
                  <a:pt x="752" y="88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36" name="CustomShape 423"/>
          <p:cNvSpPr/>
          <p:nvPr/>
        </p:nvSpPr>
        <p:spPr>
          <a:xfrm>
            <a:off x="3282480" y="5370840"/>
            <a:ext cx="338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937" name="Group 424"/>
          <p:cNvGrpSpPr/>
          <p:nvPr/>
        </p:nvGrpSpPr>
        <p:grpSpPr>
          <a:xfrm>
            <a:off x="2624760" y="5019480"/>
            <a:ext cx="541080" cy="113760"/>
            <a:chOff x="2624760" y="5019480"/>
            <a:chExt cx="541080" cy="113760"/>
          </a:xfrm>
        </p:grpSpPr>
        <p:sp>
          <p:nvSpPr>
            <p:cNvPr id="938" name="CustomShape 425"/>
            <p:cNvSpPr/>
            <p:nvPr/>
          </p:nvSpPr>
          <p:spPr>
            <a:xfrm>
              <a:off x="2624760" y="5019480"/>
              <a:ext cx="541080" cy="11376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39" name="CustomShape 426"/>
          <p:cNvSpPr/>
          <p:nvPr/>
        </p:nvSpPr>
        <p:spPr>
          <a:xfrm>
            <a:off x="2639520" y="5023440"/>
            <a:ext cx="509760" cy="10044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0" name="CustomShape 427"/>
          <p:cNvSpPr/>
          <p:nvPr/>
        </p:nvSpPr>
        <p:spPr>
          <a:xfrm>
            <a:off x="2639520" y="5050440"/>
            <a:ext cx="50976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read information of object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941" name="Group 428"/>
          <p:cNvGrpSpPr/>
          <p:nvPr/>
        </p:nvGrpSpPr>
        <p:grpSpPr>
          <a:xfrm>
            <a:off x="3928320" y="4343400"/>
            <a:ext cx="524160" cy="113400"/>
            <a:chOff x="3928320" y="4343400"/>
            <a:chExt cx="524160" cy="113400"/>
          </a:xfrm>
        </p:grpSpPr>
        <p:sp>
          <p:nvSpPr>
            <p:cNvPr id="942" name="CustomShape 429"/>
            <p:cNvSpPr/>
            <p:nvPr/>
          </p:nvSpPr>
          <p:spPr>
            <a:xfrm>
              <a:off x="3928320" y="4343400"/>
              <a:ext cx="524160" cy="113400"/>
            </a:xfrm>
            <a:custGeom>
              <a:avLst/>
              <a:gdLst/>
              <a:ahLst/>
              <a:rect l="l" t="t" r="r" b="b"/>
              <a:pathLst>
                <a:path w="960" h="32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cubicBezTo>
                    <a:pt x="960" y="280"/>
                    <a:pt x="920" y="320"/>
                    <a:pt x="840" y="320"/>
                  </a:cubicBezTo>
                  <a:lnTo>
                    <a:pt x="120" y="320"/>
                  </a:lnTo>
                  <a:cubicBezTo>
                    <a:pt x="40" y="320"/>
                    <a:pt x="0" y="280"/>
                    <a:pt x="0" y="200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43" name="CustomShape 430"/>
          <p:cNvSpPr/>
          <p:nvPr/>
        </p:nvSpPr>
        <p:spPr>
          <a:xfrm>
            <a:off x="3936960" y="4352040"/>
            <a:ext cx="514080" cy="95760"/>
          </a:xfrm>
          <a:custGeom>
            <a:avLst/>
            <a:gdLst/>
            <a:ahLst/>
            <a:rect l="l" t="t" r="r" b="b"/>
            <a:pathLst>
              <a:path w="960" h="32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cubicBezTo>
                  <a:pt x="960" y="280"/>
                  <a:pt x="920" y="320"/>
                  <a:pt x="840" y="320"/>
                </a:cubicBezTo>
                <a:lnTo>
                  <a:pt x="120" y="320"/>
                </a:lnTo>
                <a:cubicBezTo>
                  <a:pt x="40" y="320"/>
                  <a:pt x="0" y="280"/>
                  <a:pt x="0" y="200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4" name="CustomShape 431"/>
          <p:cNvSpPr/>
          <p:nvPr/>
        </p:nvSpPr>
        <p:spPr>
          <a:xfrm>
            <a:off x="3936600" y="4376520"/>
            <a:ext cx="51444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Project information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945" name="Group 432"/>
          <p:cNvGrpSpPr/>
          <p:nvPr/>
        </p:nvGrpSpPr>
        <p:grpSpPr>
          <a:xfrm>
            <a:off x="3792600" y="3352680"/>
            <a:ext cx="626040" cy="142200"/>
            <a:chOff x="3792600" y="3352680"/>
            <a:chExt cx="626040" cy="142200"/>
          </a:xfrm>
        </p:grpSpPr>
        <p:sp>
          <p:nvSpPr>
            <p:cNvPr id="946" name="CustomShape 433"/>
            <p:cNvSpPr/>
            <p:nvPr/>
          </p:nvSpPr>
          <p:spPr>
            <a:xfrm>
              <a:off x="3792600" y="3352680"/>
              <a:ext cx="626040" cy="142200"/>
            </a:xfrm>
            <a:custGeom>
              <a:avLst/>
              <a:gdLst/>
              <a:ahLst/>
              <a:rect l="l" t="t" r="r" b="b"/>
              <a:pathLst>
                <a:path w="1143" h="448">
                  <a:moveTo>
                    <a:pt x="80" y="0"/>
                  </a:moveTo>
                  <a:lnTo>
                    <a:pt x="1063" y="0"/>
                  </a:lnTo>
                  <a:cubicBezTo>
                    <a:pt x="1117" y="0"/>
                    <a:pt x="1143" y="26"/>
                    <a:pt x="1143" y="80"/>
                  </a:cubicBezTo>
                  <a:lnTo>
                    <a:pt x="1143" y="368"/>
                  </a:lnTo>
                  <a:cubicBezTo>
                    <a:pt x="1143" y="421"/>
                    <a:pt x="1117" y="448"/>
                    <a:pt x="1063" y="448"/>
                  </a:cubicBezTo>
                  <a:lnTo>
                    <a:pt x="80" y="448"/>
                  </a:lnTo>
                  <a:cubicBezTo>
                    <a:pt x="26" y="448"/>
                    <a:pt x="0" y="421"/>
                    <a:pt x="0" y="368"/>
                  </a:cubicBezTo>
                  <a:lnTo>
                    <a:pt x="0" y="80"/>
                  </a:lnTo>
                  <a:cubicBezTo>
                    <a:pt x="0" y="26"/>
                    <a:pt x="26" y="0"/>
                    <a:pt x="80" y="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c0c0c0"/>
            </a:solidFill>
            <a:ln w="648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47" name="CustomShape 434"/>
          <p:cNvSpPr/>
          <p:nvPr/>
        </p:nvSpPr>
        <p:spPr>
          <a:xfrm>
            <a:off x="3795120" y="3359880"/>
            <a:ext cx="613080" cy="134280"/>
          </a:xfrm>
          <a:custGeom>
            <a:avLst/>
            <a:gdLst/>
            <a:ahLst/>
            <a:rect l="l" t="t" r="r" b="b"/>
            <a:pathLst>
              <a:path w="1143" h="448">
                <a:moveTo>
                  <a:pt x="80" y="0"/>
                </a:moveTo>
                <a:lnTo>
                  <a:pt x="1063" y="0"/>
                </a:lnTo>
                <a:cubicBezTo>
                  <a:pt x="1117" y="0"/>
                  <a:pt x="1143" y="26"/>
                  <a:pt x="1143" y="80"/>
                </a:cubicBezTo>
                <a:lnTo>
                  <a:pt x="1143" y="368"/>
                </a:lnTo>
                <a:cubicBezTo>
                  <a:pt x="1143" y="421"/>
                  <a:pt x="1117" y="448"/>
                  <a:pt x="1063" y="448"/>
                </a:cubicBezTo>
                <a:lnTo>
                  <a:pt x="80" y="448"/>
                </a:lnTo>
                <a:cubicBezTo>
                  <a:pt x="26" y="448"/>
                  <a:pt x="0" y="421"/>
                  <a:pt x="0" y="368"/>
                </a:cubicBezTo>
                <a:lnTo>
                  <a:pt x="0" y="80"/>
                </a:lnTo>
                <a:cubicBezTo>
                  <a:pt x="0" y="26"/>
                  <a:pt x="26" y="0"/>
                  <a:pt x="80" y="0"/>
                </a:cubicBezTo>
                <a:lnTo>
                  <a:pt x="80" y="0"/>
                </a:lnTo>
                <a:close/>
              </a:path>
            </a:pathLst>
          </a:custGeom>
          <a:solidFill>
            <a:srgbClr val="bbdefb"/>
          </a:solidFill>
          <a:ln w="648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8" name="CustomShape 435"/>
          <p:cNvSpPr/>
          <p:nvPr/>
        </p:nvSpPr>
        <p:spPr>
          <a:xfrm>
            <a:off x="3888360" y="3359880"/>
            <a:ext cx="412560" cy="10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natural language understanding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949" name="Group 436"/>
          <p:cNvGrpSpPr/>
          <p:nvPr/>
        </p:nvGrpSpPr>
        <p:grpSpPr>
          <a:xfrm>
            <a:off x="3234240" y="5010120"/>
            <a:ext cx="524160" cy="113400"/>
            <a:chOff x="3234240" y="5010120"/>
            <a:chExt cx="524160" cy="113400"/>
          </a:xfrm>
        </p:grpSpPr>
        <p:sp>
          <p:nvSpPr>
            <p:cNvPr id="950" name="CustomShape 437"/>
            <p:cNvSpPr/>
            <p:nvPr/>
          </p:nvSpPr>
          <p:spPr>
            <a:xfrm>
              <a:off x="3234240" y="5010120"/>
              <a:ext cx="524160" cy="113400"/>
            </a:xfrm>
            <a:custGeom>
              <a:avLst/>
              <a:gdLst/>
              <a:ahLst/>
              <a:rect l="l" t="t" r="r" b="b"/>
              <a:pathLst>
                <a:path w="952" h="336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15"/>
                  </a:lnTo>
                  <a:cubicBezTo>
                    <a:pt x="952" y="296"/>
                    <a:pt x="912" y="336"/>
                    <a:pt x="832" y="336"/>
                  </a:cubicBezTo>
                  <a:lnTo>
                    <a:pt x="120" y="336"/>
                  </a:lnTo>
                  <a:cubicBezTo>
                    <a:pt x="40" y="336"/>
                    <a:pt x="0" y="296"/>
                    <a:pt x="0" y="215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51" name="CustomShape 438"/>
          <p:cNvSpPr/>
          <p:nvPr/>
        </p:nvSpPr>
        <p:spPr>
          <a:xfrm>
            <a:off x="3249000" y="5016240"/>
            <a:ext cx="507240" cy="100800"/>
          </a:xfrm>
          <a:custGeom>
            <a:avLst/>
            <a:gdLst/>
            <a:ahLst/>
            <a:rect l="l" t="t" r="r" b="b"/>
            <a:pathLst>
              <a:path w="952" h="336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15"/>
                </a:lnTo>
                <a:cubicBezTo>
                  <a:pt x="952" y="296"/>
                  <a:pt x="912" y="336"/>
                  <a:pt x="832" y="336"/>
                </a:cubicBezTo>
                <a:lnTo>
                  <a:pt x="120" y="336"/>
                </a:lnTo>
                <a:cubicBezTo>
                  <a:pt x="40" y="336"/>
                  <a:pt x="0" y="296"/>
                  <a:pt x="0" y="215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52" name="CustomShape 439"/>
          <p:cNvSpPr/>
          <p:nvPr/>
        </p:nvSpPr>
        <p:spPr>
          <a:xfrm>
            <a:off x="3249000" y="5020560"/>
            <a:ext cx="507240" cy="9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show information about object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953" name="CustomShape 440"/>
          <p:cNvSpPr/>
          <p:nvPr/>
        </p:nvSpPr>
        <p:spPr>
          <a:xfrm>
            <a:off x="2897640" y="4872240"/>
            <a:ext cx="325440" cy="150840"/>
          </a:xfrm>
          <a:custGeom>
            <a:avLst/>
            <a:gdLst/>
            <a:ahLst/>
            <a:rect l="l" t="t" r="r" b="b"/>
            <a:pathLst>
              <a:path w="612" h="504">
                <a:moveTo>
                  <a:pt x="612" y="0"/>
                </a:moveTo>
                <a:lnTo>
                  <a:pt x="612" y="172"/>
                </a:lnTo>
                <a:cubicBezTo>
                  <a:pt x="612" y="225"/>
                  <a:pt x="585" y="252"/>
                  <a:pt x="532" y="252"/>
                </a:cubicBezTo>
                <a:lnTo>
                  <a:pt x="80" y="252"/>
                </a:lnTo>
                <a:cubicBezTo>
                  <a:pt x="26" y="252"/>
                  <a:pt x="0" y="278"/>
                  <a:pt x="0" y="332"/>
                </a:cubicBezTo>
                <a:lnTo>
                  <a:pt x="0" y="50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54" name="CustomShape 441"/>
          <p:cNvSpPr/>
          <p:nvPr/>
        </p:nvSpPr>
        <p:spPr>
          <a:xfrm>
            <a:off x="2881080" y="500436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55" name="CustomShape 442"/>
          <p:cNvSpPr/>
          <p:nvPr/>
        </p:nvSpPr>
        <p:spPr>
          <a:xfrm>
            <a:off x="3221640" y="4872240"/>
            <a:ext cx="280800" cy="143280"/>
          </a:xfrm>
          <a:custGeom>
            <a:avLst/>
            <a:gdLst/>
            <a:ahLst/>
            <a:rect l="l" t="t" r="r" b="b"/>
            <a:pathLst>
              <a:path w="524" h="480">
                <a:moveTo>
                  <a:pt x="0" y="0"/>
                </a:moveTo>
                <a:lnTo>
                  <a:pt x="0" y="160"/>
                </a:lnTo>
                <a:cubicBezTo>
                  <a:pt x="0" y="213"/>
                  <a:pt x="26" y="240"/>
                  <a:pt x="80" y="240"/>
                </a:cubicBezTo>
                <a:lnTo>
                  <a:pt x="444" y="240"/>
                </a:lnTo>
                <a:cubicBezTo>
                  <a:pt x="497" y="240"/>
                  <a:pt x="524" y="266"/>
                  <a:pt x="524" y="320"/>
                </a:cubicBezTo>
                <a:lnTo>
                  <a:pt x="524" y="480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56" name="CustomShape 443"/>
          <p:cNvSpPr/>
          <p:nvPr/>
        </p:nvSpPr>
        <p:spPr>
          <a:xfrm>
            <a:off x="3486240" y="4997160"/>
            <a:ext cx="3312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57" name="CustomShape 444"/>
          <p:cNvSpPr/>
          <p:nvPr/>
        </p:nvSpPr>
        <p:spPr>
          <a:xfrm>
            <a:off x="3860640" y="4749480"/>
            <a:ext cx="360" cy="124560"/>
          </a:xfrm>
          <a:custGeom>
            <a:avLst/>
            <a:gdLst/>
            <a:ahLst/>
            <a:rect l="l" t="t" r="r" b="b"/>
            <a:pathLst>
              <a:path w="0" h="416">
                <a:moveTo>
                  <a:pt x="0" y="0"/>
                </a:moveTo>
                <a:lnTo>
                  <a:pt x="0" y="416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58" name="CustomShape 445"/>
          <p:cNvSpPr/>
          <p:nvPr/>
        </p:nvSpPr>
        <p:spPr>
          <a:xfrm>
            <a:off x="3843720" y="4855320"/>
            <a:ext cx="338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59" name="CustomShape 446"/>
          <p:cNvSpPr/>
          <p:nvPr/>
        </p:nvSpPr>
        <p:spPr>
          <a:xfrm>
            <a:off x="3505320" y="5117400"/>
            <a:ext cx="99000" cy="272160"/>
          </a:xfrm>
          <a:custGeom>
            <a:avLst/>
            <a:gdLst/>
            <a:ahLst/>
            <a:rect l="l" t="t" r="r" b="b"/>
            <a:pathLst>
              <a:path w="188" h="904">
                <a:moveTo>
                  <a:pt x="0" y="0"/>
                </a:moveTo>
                <a:lnTo>
                  <a:pt x="0" y="372"/>
                </a:lnTo>
                <a:cubicBezTo>
                  <a:pt x="0" y="425"/>
                  <a:pt x="26" y="452"/>
                  <a:pt x="80" y="452"/>
                </a:cubicBezTo>
                <a:lnTo>
                  <a:pt x="108" y="452"/>
                </a:lnTo>
                <a:cubicBezTo>
                  <a:pt x="161" y="452"/>
                  <a:pt x="188" y="478"/>
                  <a:pt x="188" y="532"/>
                </a:cubicBezTo>
                <a:lnTo>
                  <a:pt x="188" y="90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60" name="CustomShape 447"/>
          <p:cNvSpPr/>
          <p:nvPr/>
        </p:nvSpPr>
        <p:spPr>
          <a:xfrm>
            <a:off x="3587400" y="5370840"/>
            <a:ext cx="356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61" name="CustomShape 448"/>
          <p:cNvSpPr/>
          <p:nvPr/>
        </p:nvSpPr>
        <p:spPr>
          <a:xfrm>
            <a:off x="3602160" y="5413680"/>
            <a:ext cx="3960" cy="115200"/>
          </a:xfrm>
          <a:custGeom>
            <a:avLst/>
            <a:gdLst/>
            <a:ahLst/>
            <a:rect l="l" t="t" r="r" b="b"/>
            <a:pathLst>
              <a:path w="8" h="384">
                <a:moveTo>
                  <a:pt x="0" y="0"/>
                </a:moveTo>
                <a:lnTo>
                  <a:pt x="8" y="38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62" name="CustomShape 449"/>
          <p:cNvSpPr/>
          <p:nvPr/>
        </p:nvSpPr>
        <p:spPr>
          <a:xfrm>
            <a:off x="3589920" y="5510160"/>
            <a:ext cx="33120" cy="18720"/>
          </a:xfrm>
          <a:custGeom>
            <a:avLst/>
            <a:gdLst/>
            <a:ahLst/>
            <a:rect l="l" t="t" r="r" b="b"/>
            <a:pathLst>
              <a:path w="63" h="64">
                <a:moveTo>
                  <a:pt x="33" y="64"/>
                </a:moveTo>
                <a:lnTo>
                  <a:pt x="0" y="1"/>
                </a:lnTo>
                <a:lnTo>
                  <a:pt x="63" y="0"/>
                </a:lnTo>
                <a:lnTo>
                  <a:pt x="33" y="64"/>
                </a:lnTo>
                <a:lnTo>
                  <a:pt x="33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63" name="CustomShape 450"/>
          <p:cNvSpPr/>
          <p:nvPr/>
        </p:nvSpPr>
        <p:spPr>
          <a:xfrm>
            <a:off x="3911400" y="4448160"/>
            <a:ext cx="285120" cy="941400"/>
          </a:xfrm>
          <a:custGeom>
            <a:avLst/>
            <a:gdLst/>
            <a:ahLst/>
            <a:rect l="l" t="t" r="r" b="b"/>
            <a:pathLst>
              <a:path w="532" h="3128">
                <a:moveTo>
                  <a:pt x="532" y="0"/>
                </a:moveTo>
                <a:lnTo>
                  <a:pt x="532" y="2584"/>
                </a:lnTo>
                <a:cubicBezTo>
                  <a:pt x="532" y="2638"/>
                  <a:pt x="505" y="2664"/>
                  <a:pt x="452" y="2664"/>
                </a:cubicBezTo>
                <a:lnTo>
                  <a:pt x="80" y="2664"/>
                </a:lnTo>
                <a:cubicBezTo>
                  <a:pt x="26" y="2664"/>
                  <a:pt x="0" y="2691"/>
                  <a:pt x="0" y="2744"/>
                </a:cubicBezTo>
                <a:lnTo>
                  <a:pt x="0" y="3128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64" name="CustomShape 451"/>
          <p:cNvSpPr/>
          <p:nvPr/>
        </p:nvSpPr>
        <p:spPr>
          <a:xfrm>
            <a:off x="3894840" y="537084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65" name="CustomShape 452"/>
          <p:cNvSpPr/>
          <p:nvPr/>
        </p:nvSpPr>
        <p:spPr>
          <a:xfrm>
            <a:off x="520920" y="2449080"/>
            <a:ext cx="2812320" cy="211320"/>
          </a:xfrm>
          <a:custGeom>
            <a:avLst/>
            <a:gdLst/>
            <a:ahLst/>
            <a:rect l="l" t="t" r="r" b="b"/>
            <a:pathLst>
              <a:path w="5256" h="704">
                <a:moveTo>
                  <a:pt x="0" y="0"/>
                </a:moveTo>
                <a:lnTo>
                  <a:pt x="0" y="624"/>
                </a:lnTo>
                <a:cubicBezTo>
                  <a:pt x="0" y="677"/>
                  <a:pt x="26" y="704"/>
                  <a:pt x="80" y="704"/>
                </a:cubicBezTo>
                <a:lnTo>
                  <a:pt x="5256" y="704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66" name="CustomShape 453"/>
          <p:cNvSpPr/>
          <p:nvPr/>
        </p:nvSpPr>
        <p:spPr>
          <a:xfrm>
            <a:off x="3300120" y="2651400"/>
            <a:ext cx="33120" cy="1980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967" name="Group 454"/>
          <p:cNvGrpSpPr/>
          <p:nvPr/>
        </p:nvGrpSpPr>
        <p:grpSpPr>
          <a:xfrm>
            <a:off x="880200" y="2352960"/>
            <a:ext cx="524160" cy="104040"/>
            <a:chOff x="880200" y="2352960"/>
            <a:chExt cx="524160" cy="104040"/>
          </a:xfrm>
        </p:grpSpPr>
        <p:sp>
          <p:nvSpPr>
            <p:cNvPr id="968" name="CustomShape 455"/>
            <p:cNvSpPr/>
            <p:nvPr/>
          </p:nvSpPr>
          <p:spPr>
            <a:xfrm>
              <a:off x="880200" y="2352960"/>
              <a:ext cx="524160" cy="104040"/>
            </a:xfrm>
            <a:custGeom>
              <a:avLst/>
              <a:gdLst/>
              <a:ahLst/>
              <a:rect l="l" t="t" r="r" b="b"/>
              <a:pathLst>
                <a:path w="960" h="32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cubicBezTo>
                    <a:pt x="960" y="280"/>
                    <a:pt x="920" y="320"/>
                    <a:pt x="840" y="320"/>
                  </a:cubicBezTo>
                  <a:lnTo>
                    <a:pt x="120" y="320"/>
                  </a:lnTo>
                  <a:cubicBezTo>
                    <a:pt x="40" y="320"/>
                    <a:pt x="0" y="280"/>
                    <a:pt x="0" y="200"/>
                  </a:cubicBez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bbdefb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69" name="CustomShape 456"/>
          <p:cNvSpPr/>
          <p:nvPr/>
        </p:nvSpPr>
        <p:spPr>
          <a:xfrm>
            <a:off x="880200" y="2352960"/>
            <a:ext cx="514080" cy="95760"/>
          </a:xfrm>
          <a:custGeom>
            <a:avLst/>
            <a:gdLst/>
            <a:ahLst/>
            <a:rect l="l" t="t" r="r" b="b"/>
            <a:pathLst>
              <a:path w="960" h="32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cubicBezTo>
                  <a:pt x="960" y="280"/>
                  <a:pt x="920" y="320"/>
                  <a:pt x="840" y="320"/>
                </a:cubicBezTo>
                <a:lnTo>
                  <a:pt x="120" y="320"/>
                </a:lnTo>
                <a:cubicBezTo>
                  <a:pt x="40" y="320"/>
                  <a:pt x="0" y="280"/>
                  <a:pt x="0" y="200"/>
                </a:cubicBez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3240">
            <a:solidFill>
              <a:srgbClr val="bbdef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70" name="CustomShape 457"/>
          <p:cNvSpPr/>
          <p:nvPr/>
        </p:nvSpPr>
        <p:spPr>
          <a:xfrm>
            <a:off x="880200" y="2377440"/>
            <a:ext cx="5140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initialize cam for headset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971" name="CustomShape 458"/>
          <p:cNvSpPr/>
          <p:nvPr/>
        </p:nvSpPr>
        <p:spPr>
          <a:xfrm>
            <a:off x="1136520" y="2229840"/>
            <a:ext cx="360" cy="122400"/>
          </a:xfrm>
          <a:custGeom>
            <a:avLst/>
            <a:gdLst/>
            <a:ahLst/>
            <a:rect l="l" t="t" r="r" b="b"/>
            <a:pathLst>
              <a:path w="0" h="408">
                <a:moveTo>
                  <a:pt x="0" y="0"/>
                </a:moveTo>
                <a:lnTo>
                  <a:pt x="0" y="408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72" name="CustomShape 459"/>
          <p:cNvSpPr/>
          <p:nvPr/>
        </p:nvSpPr>
        <p:spPr>
          <a:xfrm>
            <a:off x="1119600" y="2333520"/>
            <a:ext cx="356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73" name="CustomShape 460"/>
          <p:cNvSpPr/>
          <p:nvPr/>
        </p:nvSpPr>
        <p:spPr>
          <a:xfrm>
            <a:off x="1136520" y="2449080"/>
            <a:ext cx="2531160" cy="1466280"/>
          </a:xfrm>
          <a:custGeom>
            <a:avLst/>
            <a:gdLst/>
            <a:ahLst/>
            <a:rect l="l" t="t" r="r" b="b"/>
            <a:pathLst>
              <a:path w="4728" h="4872">
                <a:moveTo>
                  <a:pt x="0" y="0"/>
                </a:moveTo>
                <a:lnTo>
                  <a:pt x="0" y="4233"/>
                </a:lnTo>
                <a:cubicBezTo>
                  <a:pt x="0" y="4286"/>
                  <a:pt x="26" y="4313"/>
                  <a:pt x="80" y="4313"/>
                </a:cubicBezTo>
                <a:lnTo>
                  <a:pt x="4648" y="4313"/>
                </a:lnTo>
                <a:cubicBezTo>
                  <a:pt x="4701" y="4313"/>
                  <a:pt x="4728" y="4340"/>
                  <a:pt x="4728" y="4393"/>
                </a:cubicBezTo>
                <a:lnTo>
                  <a:pt x="4728" y="4872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74" name="CustomShape 461"/>
          <p:cNvSpPr/>
          <p:nvPr/>
        </p:nvSpPr>
        <p:spPr>
          <a:xfrm>
            <a:off x="3651480" y="3897000"/>
            <a:ext cx="3312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975" name="Group 462"/>
          <p:cNvGrpSpPr/>
          <p:nvPr/>
        </p:nvGrpSpPr>
        <p:grpSpPr>
          <a:xfrm>
            <a:off x="8331120" y="4324320"/>
            <a:ext cx="134640" cy="84960"/>
            <a:chOff x="8331120" y="4324320"/>
            <a:chExt cx="134640" cy="84960"/>
          </a:xfrm>
        </p:grpSpPr>
        <p:sp>
          <p:nvSpPr>
            <p:cNvPr id="976" name="CustomShape 463"/>
            <p:cNvSpPr/>
            <p:nvPr/>
          </p:nvSpPr>
          <p:spPr>
            <a:xfrm>
              <a:off x="8331120" y="4324320"/>
              <a:ext cx="134640" cy="84960"/>
            </a:xfrm>
            <a:custGeom>
              <a:avLst/>
              <a:gdLst/>
              <a:ahLst/>
              <a:rect l="l" t="t" r="r" b="b"/>
              <a:pathLst>
                <a:path w="240" h="240">
                  <a:moveTo>
                    <a:pt x="240" y="120"/>
                  </a:moveTo>
                  <a:cubicBezTo>
                    <a:pt x="240" y="135"/>
                    <a:pt x="236" y="151"/>
                    <a:pt x="230" y="165"/>
                  </a:cubicBezTo>
                  <a:cubicBezTo>
                    <a:pt x="224" y="180"/>
                    <a:pt x="216" y="193"/>
                    <a:pt x="204" y="204"/>
                  </a:cubicBezTo>
                  <a:cubicBezTo>
                    <a:pt x="193" y="216"/>
                    <a:pt x="180" y="224"/>
                    <a:pt x="165" y="230"/>
                  </a:cubicBezTo>
                  <a:cubicBezTo>
                    <a:pt x="151" y="236"/>
                    <a:pt x="135" y="240"/>
                    <a:pt x="120" y="240"/>
                  </a:cubicBezTo>
                  <a:cubicBezTo>
                    <a:pt x="104" y="240"/>
                    <a:pt x="88" y="236"/>
                    <a:pt x="74" y="230"/>
                  </a:cubicBezTo>
                  <a:cubicBezTo>
                    <a:pt x="59" y="224"/>
                    <a:pt x="46" y="216"/>
                    <a:pt x="35" y="204"/>
                  </a:cubicBezTo>
                  <a:cubicBezTo>
                    <a:pt x="23" y="193"/>
                    <a:pt x="15" y="180"/>
                    <a:pt x="9" y="165"/>
                  </a:cubicBezTo>
                  <a:cubicBezTo>
                    <a:pt x="3" y="151"/>
                    <a:pt x="0" y="135"/>
                    <a:pt x="0" y="120"/>
                  </a:cubicBezTo>
                  <a:cubicBezTo>
                    <a:pt x="0" y="104"/>
                    <a:pt x="3" y="88"/>
                    <a:pt x="9" y="74"/>
                  </a:cubicBezTo>
                  <a:cubicBezTo>
                    <a:pt x="15" y="59"/>
                    <a:pt x="23" y="46"/>
                    <a:pt x="35" y="35"/>
                  </a:cubicBezTo>
                  <a:cubicBezTo>
                    <a:pt x="46" y="23"/>
                    <a:pt x="59" y="15"/>
                    <a:pt x="74" y="9"/>
                  </a:cubicBezTo>
                  <a:cubicBezTo>
                    <a:pt x="88" y="3"/>
                    <a:pt x="104" y="0"/>
                    <a:pt x="120" y="0"/>
                  </a:cubicBezTo>
                  <a:cubicBezTo>
                    <a:pt x="135" y="0"/>
                    <a:pt x="151" y="3"/>
                    <a:pt x="165" y="9"/>
                  </a:cubicBezTo>
                  <a:cubicBezTo>
                    <a:pt x="180" y="15"/>
                    <a:pt x="193" y="23"/>
                    <a:pt x="204" y="35"/>
                  </a:cubicBezTo>
                  <a:cubicBezTo>
                    <a:pt x="216" y="46"/>
                    <a:pt x="224" y="59"/>
                    <a:pt x="230" y="74"/>
                  </a:cubicBezTo>
                  <a:cubicBezTo>
                    <a:pt x="236" y="88"/>
                    <a:pt x="240" y="104"/>
                    <a:pt x="240" y="120"/>
                  </a:cubicBezTo>
                  <a:lnTo>
                    <a:pt x="240" y="12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000000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977" name="CustomShape 464"/>
            <p:cNvSpPr/>
            <p:nvPr/>
          </p:nvSpPr>
          <p:spPr>
            <a:xfrm>
              <a:off x="8353080" y="4338000"/>
              <a:ext cx="90360" cy="56160"/>
            </a:xfrm>
            <a:custGeom>
              <a:avLst/>
              <a:gdLst/>
              <a:ahLst/>
              <a:rect l="l" t="t" r="r" b="b"/>
              <a:pathLst>
                <a:path w="160" h="160">
                  <a:moveTo>
                    <a:pt x="160" y="80"/>
                  </a:moveTo>
                  <a:cubicBezTo>
                    <a:pt x="160" y="90"/>
                    <a:pt x="157" y="100"/>
                    <a:pt x="153" y="110"/>
                  </a:cubicBezTo>
                  <a:cubicBezTo>
                    <a:pt x="149" y="120"/>
                    <a:pt x="144" y="129"/>
                    <a:pt x="136" y="136"/>
                  </a:cubicBezTo>
                  <a:cubicBezTo>
                    <a:pt x="129" y="144"/>
                    <a:pt x="120" y="149"/>
                    <a:pt x="110" y="153"/>
                  </a:cubicBezTo>
                  <a:cubicBezTo>
                    <a:pt x="100" y="157"/>
                    <a:pt x="90" y="160"/>
                    <a:pt x="80" y="160"/>
                  </a:cubicBezTo>
                  <a:cubicBezTo>
                    <a:pt x="69" y="160"/>
                    <a:pt x="59" y="157"/>
                    <a:pt x="49" y="153"/>
                  </a:cubicBezTo>
                  <a:cubicBezTo>
                    <a:pt x="39" y="149"/>
                    <a:pt x="30" y="144"/>
                    <a:pt x="23" y="136"/>
                  </a:cubicBezTo>
                  <a:cubicBezTo>
                    <a:pt x="15" y="129"/>
                    <a:pt x="10" y="120"/>
                    <a:pt x="6" y="110"/>
                  </a:cubicBezTo>
                  <a:cubicBezTo>
                    <a:pt x="2" y="100"/>
                    <a:pt x="0" y="90"/>
                    <a:pt x="0" y="80"/>
                  </a:cubicBezTo>
                  <a:cubicBezTo>
                    <a:pt x="0" y="69"/>
                    <a:pt x="2" y="59"/>
                    <a:pt x="6" y="49"/>
                  </a:cubicBezTo>
                  <a:cubicBezTo>
                    <a:pt x="10" y="39"/>
                    <a:pt x="15" y="30"/>
                    <a:pt x="23" y="23"/>
                  </a:cubicBezTo>
                  <a:cubicBezTo>
                    <a:pt x="30" y="15"/>
                    <a:pt x="39" y="10"/>
                    <a:pt x="49" y="6"/>
                  </a:cubicBezTo>
                  <a:cubicBezTo>
                    <a:pt x="59" y="2"/>
                    <a:pt x="69" y="0"/>
                    <a:pt x="80" y="0"/>
                  </a:cubicBezTo>
                  <a:cubicBezTo>
                    <a:pt x="90" y="0"/>
                    <a:pt x="100" y="2"/>
                    <a:pt x="110" y="6"/>
                  </a:cubicBezTo>
                  <a:cubicBezTo>
                    <a:pt x="120" y="10"/>
                    <a:pt x="129" y="15"/>
                    <a:pt x="136" y="23"/>
                  </a:cubicBezTo>
                  <a:cubicBezTo>
                    <a:pt x="144" y="30"/>
                    <a:pt x="149" y="39"/>
                    <a:pt x="153" y="49"/>
                  </a:cubicBezTo>
                  <a:cubicBezTo>
                    <a:pt x="157" y="59"/>
                    <a:pt x="160" y="69"/>
                    <a:pt x="160" y="80"/>
                  </a:cubicBezTo>
                  <a:lnTo>
                    <a:pt x="160" y="8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000000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78" name="CustomShape 465"/>
          <p:cNvSpPr/>
          <p:nvPr/>
        </p:nvSpPr>
        <p:spPr>
          <a:xfrm>
            <a:off x="8333280" y="4330440"/>
            <a:ext cx="128880" cy="72000"/>
          </a:xfrm>
          <a:custGeom>
            <a:avLst/>
            <a:gdLst/>
            <a:ahLst/>
            <a:rect l="l" t="t" r="r" b="b"/>
            <a:pathLst>
              <a:path w="240" h="240">
                <a:moveTo>
                  <a:pt x="240" y="120"/>
                </a:moveTo>
                <a:cubicBezTo>
                  <a:pt x="240" y="135"/>
                  <a:pt x="236" y="151"/>
                  <a:pt x="230" y="165"/>
                </a:cubicBezTo>
                <a:cubicBezTo>
                  <a:pt x="224" y="180"/>
                  <a:pt x="216" y="193"/>
                  <a:pt x="204" y="204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1" y="236"/>
                  <a:pt x="135" y="240"/>
                  <a:pt x="120" y="240"/>
                </a:cubicBezTo>
                <a:cubicBezTo>
                  <a:pt x="104" y="240"/>
                  <a:pt x="88" y="236"/>
                  <a:pt x="74" y="230"/>
                </a:cubicBezTo>
                <a:cubicBezTo>
                  <a:pt x="59" y="224"/>
                  <a:pt x="46" y="216"/>
                  <a:pt x="35" y="204"/>
                </a:cubicBezTo>
                <a:cubicBezTo>
                  <a:pt x="23" y="193"/>
                  <a:pt x="15" y="180"/>
                  <a:pt x="9" y="165"/>
                </a:cubicBezTo>
                <a:cubicBezTo>
                  <a:pt x="3" y="151"/>
                  <a:pt x="0" y="135"/>
                  <a:pt x="0" y="120"/>
                </a:cubicBezTo>
                <a:cubicBezTo>
                  <a:pt x="0" y="104"/>
                  <a:pt x="3" y="88"/>
                  <a:pt x="9" y="74"/>
                </a:cubicBezTo>
                <a:cubicBezTo>
                  <a:pt x="15" y="59"/>
                  <a:pt x="23" y="46"/>
                  <a:pt x="35" y="35"/>
                </a:cubicBezTo>
                <a:cubicBezTo>
                  <a:pt x="46" y="23"/>
                  <a:pt x="59" y="15"/>
                  <a:pt x="74" y="9"/>
                </a:cubicBezTo>
                <a:cubicBezTo>
                  <a:pt x="88" y="3"/>
                  <a:pt x="104" y="0"/>
                  <a:pt x="120" y="0"/>
                </a:cubicBezTo>
                <a:cubicBezTo>
                  <a:pt x="135" y="0"/>
                  <a:pt x="151" y="3"/>
                  <a:pt x="165" y="9"/>
                </a:cubicBezTo>
                <a:cubicBezTo>
                  <a:pt x="180" y="15"/>
                  <a:pt x="193" y="23"/>
                  <a:pt x="204" y="35"/>
                </a:cubicBezTo>
                <a:cubicBezTo>
                  <a:pt x="216" y="46"/>
                  <a:pt x="224" y="59"/>
                  <a:pt x="230" y="74"/>
                </a:cubicBezTo>
                <a:cubicBezTo>
                  <a:pt x="236" y="88"/>
                  <a:pt x="240" y="104"/>
                  <a:pt x="240" y="120"/>
                </a:cubicBezTo>
                <a:lnTo>
                  <a:pt x="240" y="120"/>
                </a:lnTo>
                <a:close/>
              </a:path>
            </a:pathLst>
          </a:custGeom>
          <a:solidFill>
            <a:srgbClr val="da2121"/>
          </a:solidFill>
          <a:ln w="324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79" name="CustomShape 466"/>
          <p:cNvSpPr/>
          <p:nvPr/>
        </p:nvSpPr>
        <p:spPr>
          <a:xfrm>
            <a:off x="8354160" y="4342320"/>
            <a:ext cx="86400" cy="47160"/>
          </a:xfrm>
          <a:custGeom>
            <a:avLst/>
            <a:gdLst/>
            <a:ahLst/>
            <a:rect l="l" t="t" r="r" b="b"/>
            <a:pathLst>
              <a:path w="160" h="160">
                <a:moveTo>
                  <a:pt x="160" y="80"/>
                </a:moveTo>
                <a:cubicBezTo>
                  <a:pt x="160" y="90"/>
                  <a:pt x="157" y="100"/>
                  <a:pt x="153" y="110"/>
                </a:cubicBezTo>
                <a:cubicBezTo>
                  <a:pt x="149" y="120"/>
                  <a:pt x="144" y="129"/>
                  <a:pt x="136" y="136"/>
                </a:cubicBezTo>
                <a:cubicBezTo>
                  <a:pt x="129" y="144"/>
                  <a:pt x="120" y="149"/>
                  <a:pt x="110" y="153"/>
                </a:cubicBezTo>
                <a:cubicBezTo>
                  <a:pt x="100" y="157"/>
                  <a:pt x="90" y="160"/>
                  <a:pt x="80" y="160"/>
                </a:cubicBezTo>
                <a:cubicBezTo>
                  <a:pt x="69" y="160"/>
                  <a:pt x="59" y="157"/>
                  <a:pt x="49" y="153"/>
                </a:cubicBezTo>
                <a:cubicBezTo>
                  <a:pt x="39" y="149"/>
                  <a:pt x="30" y="144"/>
                  <a:pt x="23" y="136"/>
                </a:cubicBezTo>
                <a:cubicBezTo>
                  <a:pt x="15" y="129"/>
                  <a:pt x="10" y="120"/>
                  <a:pt x="6" y="110"/>
                </a:cubicBezTo>
                <a:cubicBezTo>
                  <a:pt x="2" y="100"/>
                  <a:pt x="0" y="90"/>
                  <a:pt x="0" y="80"/>
                </a:cubicBezTo>
                <a:cubicBezTo>
                  <a:pt x="0" y="69"/>
                  <a:pt x="2" y="59"/>
                  <a:pt x="6" y="49"/>
                </a:cubicBezTo>
                <a:cubicBezTo>
                  <a:pt x="10" y="39"/>
                  <a:pt x="15" y="30"/>
                  <a:pt x="23" y="23"/>
                </a:cubicBezTo>
                <a:cubicBezTo>
                  <a:pt x="30" y="15"/>
                  <a:pt x="39" y="10"/>
                  <a:pt x="49" y="6"/>
                </a:cubicBezTo>
                <a:cubicBezTo>
                  <a:pt x="59" y="2"/>
                  <a:pt x="69" y="0"/>
                  <a:pt x="80" y="0"/>
                </a:cubicBezTo>
                <a:cubicBezTo>
                  <a:pt x="90" y="0"/>
                  <a:pt x="100" y="2"/>
                  <a:pt x="110" y="6"/>
                </a:cubicBezTo>
                <a:cubicBezTo>
                  <a:pt x="120" y="10"/>
                  <a:pt x="129" y="15"/>
                  <a:pt x="136" y="23"/>
                </a:cubicBezTo>
                <a:cubicBezTo>
                  <a:pt x="144" y="30"/>
                  <a:pt x="149" y="39"/>
                  <a:pt x="153" y="49"/>
                </a:cubicBezTo>
                <a:cubicBezTo>
                  <a:pt x="157" y="59"/>
                  <a:pt x="160" y="69"/>
                  <a:pt x="160" y="80"/>
                </a:cubicBezTo>
                <a:lnTo>
                  <a:pt x="160" y="80"/>
                </a:lnTo>
                <a:close/>
              </a:path>
            </a:pathLst>
          </a:custGeom>
          <a:solidFill>
            <a:srgbClr val="da2121"/>
          </a:solidFill>
          <a:ln w="324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80" name="CustomShape 467"/>
          <p:cNvSpPr/>
          <p:nvPr/>
        </p:nvSpPr>
        <p:spPr>
          <a:xfrm>
            <a:off x="8123760" y="4024440"/>
            <a:ext cx="274680" cy="305280"/>
          </a:xfrm>
          <a:custGeom>
            <a:avLst/>
            <a:gdLst/>
            <a:ahLst/>
            <a:rect l="l" t="t" r="r" b="b"/>
            <a:pathLst>
              <a:path w="512" h="1015">
                <a:moveTo>
                  <a:pt x="0" y="0"/>
                </a:moveTo>
                <a:lnTo>
                  <a:pt x="432" y="0"/>
                </a:lnTo>
                <a:cubicBezTo>
                  <a:pt x="485" y="0"/>
                  <a:pt x="512" y="26"/>
                  <a:pt x="512" y="80"/>
                </a:cubicBezTo>
                <a:lnTo>
                  <a:pt x="512" y="1015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81" name="CustomShape 468"/>
          <p:cNvSpPr/>
          <p:nvPr/>
        </p:nvSpPr>
        <p:spPr>
          <a:xfrm>
            <a:off x="8379720" y="4311360"/>
            <a:ext cx="35640" cy="18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82" name="CustomShape 469"/>
          <p:cNvSpPr/>
          <p:nvPr/>
        </p:nvSpPr>
        <p:spPr>
          <a:xfrm>
            <a:off x="5145480" y="4949280"/>
            <a:ext cx="1440" cy="353160"/>
          </a:xfrm>
          <a:custGeom>
            <a:avLst/>
            <a:gdLst/>
            <a:ahLst/>
            <a:rect l="l" t="t" r="r" b="b"/>
            <a:pathLst>
              <a:path w="4" h="1176">
                <a:moveTo>
                  <a:pt x="4" y="0"/>
                </a:moveTo>
                <a:lnTo>
                  <a:pt x="0" y="1176"/>
                </a:lnTo>
              </a:path>
            </a:pathLst>
          </a:custGeom>
          <a:noFill/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83" name="CustomShape 470"/>
          <p:cNvSpPr/>
          <p:nvPr/>
        </p:nvSpPr>
        <p:spPr>
          <a:xfrm>
            <a:off x="5126400" y="5284080"/>
            <a:ext cx="35640" cy="187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1" y="64"/>
                </a:moveTo>
                <a:lnTo>
                  <a:pt x="0" y="0"/>
                </a:lnTo>
                <a:lnTo>
                  <a:pt x="64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3240">
            <a:solidFill>
              <a:srgbClr val="000000"/>
            </a:solidFill>
            <a:round/>
          </a:ln>
          <a:effectLst>
            <a:outerShdw dir="2700000" dist="38183">
              <a:srgbClr val="0d47a0">
                <a:alpha val="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984" name="Group 471"/>
          <p:cNvGrpSpPr/>
          <p:nvPr/>
        </p:nvGrpSpPr>
        <p:grpSpPr>
          <a:xfrm>
            <a:off x="5977440" y="4514760"/>
            <a:ext cx="151920" cy="84960"/>
            <a:chOff x="5977440" y="4514760"/>
            <a:chExt cx="151920" cy="84960"/>
          </a:xfrm>
        </p:grpSpPr>
        <p:sp>
          <p:nvSpPr>
            <p:cNvPr id="985" name="CustomShape 472"/>
            <p:cNvSpPr/>
            <p:nvPr/>
          </p:nvSpPr>
          <p:spPr>
            <a:xfrm>
              <a:off x="5977440" y="4514760"/>
              <a:ext cx="151920" cy="84960"/>
            </a:xfrm>
            <a:custGeom>
              <a:avLst/>
              <a:gdLst/>
              <a:ahLst/>
              <a:rect l="l" t="t" r="r" b="b"/>
              <a:pathLst>
                <a:path w="240" h="240">
                  <a:moveTo>
                    <a:pt x="120" y="0"/>
                  </a:moveTo>
                  <a:lnTo>
                    <a:pt x="240" y="120"/>
                  </a:lnTo>
                  <a:lnTo>
                    <a:pt x="120" y="240"/>
                  </a:lnTo>
                  <a:lnTo>
                    <a:pt x="0" y="120"/>
                  </a:lnTo>
                  <a:lnTo>
                    <a:pt x="120" y="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3240">
              <a:solidFill>
                <a:srgbClr val="9475cc"/>
              </a:solidFill>
              <a:round/>
            </a:ln>
            <a:effectLst>
              <a:outerShdw dir="2700000" dist="38183">
                <a:srgbClr val="0d47a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86" name="CustomShape 473"/>
          <p:cNvSpPr/>
          <p:nvPr/>
        </p:nvSpPr>
        <p:spPr>
          <a:xfrm>
            <a:off x="5983560" y="4520880"/>
            <a:ext cx="128880" cy="70920"/>
          </a:xfrm>
          <a:custGeom>
            <a:avLst/>
            <a:gdLst/>
            <a:ahLst/>
            <a:rect l="l" t="t" r="r" b="b"/>
            <a:pathLst>
              <a:path w="240" h="240">
                <a:moveTo>
                  <a:pt x="120" y="0"/>
                </a:moveTo>
                <a:lnTo>
                  <a:pt x="240" y="120"/>
                </a:lnTo>
                <a:lnTo>
                  <a:pt x="120" y="240"/>
                </a:lnTo>
                <a:lnTo>
                  <a:pt x="0" y="120"/>
                </a:lnTo>
                <a:lnTo>
                  <a:pt x="120" y="0"/>
                </a:lnTo>
                <a:lnTo>
                  <a:pt x="120" y="0"/>
                </a:lnTo>
                <a:close/>
              </a:path>
            </a:pathLst>
          </a:custGeom>
          <a:solidFill>
            <a:srgbClr val="9475cc"/>
          </a:solidFill>
          <a:ln w="3240">
            <a:solidFill>
              <a:srgbClr val="9475cc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87" name="CustomShape 474"/>
          <p:cNvSpPr/>
          <p:nvPr/>
        </p:nvSpPr>
        <p:spPr>
          <a:xfrm>
            <a:off x="6142680" y="4515840"/>
            <a:ext cx="13068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NO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988" name="CustomShape 475"/>
          <p:cNvSpPr/>
          <p:nvPr/>
        </p:nvSpPr>
        <p:spPr>
          <a:xfrm>
            <a:off x="6047640" y="4624200"/>
            <a:ext cx="13248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YES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989" name="CustomShape 476"/>
          <p:cNvSpPr/>
          <p:nvPr/>
        </p:nvSpPr>
        <p:spPr>
          <a:xfrm>
            <a:off x="2448000" y="-72000"/>
            <a:ext cx="453564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Activity diagram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CustomShape 1"/>
          <p:cNvSpPr/>
          <p:nvPr/>
        </p:nvSpPr>
        <p:spPr>
          <a:xfrm>
            <a:off x="1566360" y="3304080"/>
            <a:ext cx="1127880" cy="29016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548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1" name="CustomShape 2"/>
          <p:cNvSpPr/>
          <p:nvPr/>
        </p:nvSpPr>
        <p:spPr>
          <a:xfrm>
            <a:off x="1587240" y="3385800"/>
            <a:ext cx="107892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UserAdmin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992" name="Group 3"/>
          <p:cNvGrpSpPr/>
          <p:nvPr/>
        </p:nvGrpSpPr>
        <p:grpSpPr>
          <a:xfrm>
            <a:off x="186120" y="2904840"/>
            <a:ext cx="862560" cy="161280"/>
            <a:chOff x="186120" y="2904840"/>
            <a:chExt cx="862560" cy="161280"/>
          </a:xfrm>
        </p:grpSpPr>
        <p:sp>
          <p:nvSpPr>
            <p:cNvPr id="993" name="CustomShape 4"/>
            <p:cNvSpPr/>
            <p:nvPr/>
          </p:nvSpPr>
          <p:spPr>
            <a:xfrm>
              <a:off x="186120" y="2904840"/>
              <a:ext cx="862560" cy="161280"/>
            </a:xfrm>
            <a:custGeom>
              <a:avLst/>
              <a:gdLst/>
              <a:ahLst/>
              <a:rect l="l" t="t" r="r" b="b"/>
              <a:pathLst>
                <a:path w="656" h="216">
                  <a:moveTo>
                    <a:pt x="656" y="108"/>
                  </a:moveTo>
                  <a:cubicBezTo>
                    <a:pt x="656" y="122"/>
                    <a:pt x="647" y="136"/>
                    <a:pt x="631" y="149"/>
                  </a:cubicBezTo>
                  <a:cubicBezTo>
                    <a:pt x="614" y="162"/>
                    <a:pt x="590" y="174"/>
                    <a:pt x="559" y="184"/>
                  </a:cubicBezTo>
                  <a:cubicBezTo>
                    <a:pt x="529" y="194"/>
                    <a:pt x="493" y="202"/>
                    <a:pt x="453" y="207"/>
                  </a:cubicBezTo>
                  <a:cubicBezTo>
                    <a:pt x="413" y="213"/>
                    <a:pt x="371" y="216"/>
                    <a:pt x="328" y="216"/>
                  </a:cubicBezTo>
                  <a:cubicBezTo>
                    <a:pt x="284" y="216"/>
                    <a:pt x="242" y="213"/>
                    <a:pt x="202" y="207"/>
                  </a:cubicBezTo>
                  <a:cubicBezTo>
                    <a:pt x="162" y="202"/>
                    <a:pt x="126" y="194"/>
                    <a:pt x="96" y="184"/>
                  </a:cubicBezTo>
                  <a:cubicBezTo>
                    <a:pt x="65" y="174"/>
                    <a:pt x="41" y="162"/>
                    <a:pt x="24" y="149"/>
                  </a:cubicBezTo>
                  <a:cubicBezTo>
                    <a:pt x="8" y="136"/>
                    <a:pt x="0" y="122"/>
                    <a:pt x="0" y="108"/>
                  </a:cubicBezTo>
                  <a:cubicBezTo>
                    <a:pt x="0" y="93"/>
                    <a:pt x="8" y="79"/>
                    <a:pt x="24" y="66"/>
                  </a:cubicBezTo>
                  <a:cubicBezTo>
                    <a:pt x="41" y="53"/>
                    <a:pt x="65" y="41"/>
                    <a:pt x="96" y="31"/>
                  </a:cubicBezTo>
                  <a:cubicBezTo>
                    <a:pt x="126" y="21"/>
                    <a:pt x="162" y="13"/>
                    <a:pt x="202" y="8"/>
                  </a:cubicBezTo>
                  <a:cubicBezTo>
                    <a:pt x="242" y="2"/>
                    <a:pt x="284" y="0"/>
                    <a:pt x="328" y="0"/>
                  </a:cubicBezTo>
                  <a:cubicBezTo>
                    <a:pt x="371" y="0"/>
                    <a:pt x="413" y="2"/>
                    <a:pt x="453" y="8"/>
                  </a:cubicBezTo>
                  <a:cubicBezTo>
                    <a:pt x="493" y="13"/>
                    <a:pt x="529" y="21"/>
                    <a:pt x="559" y="31"/>
                  </a:cubicBezTo>
                  <a:cubicBezTo>
                    <a:pt x="590" y="41"/>
                    <a:pt x="614" y="53"/>
                    <a:pt x="631" y="66"/>
                  </a:cubicBezTo>
                  <a:cubicBezTo>
                    <a:pt x="647" y="79"/>
                    <a:pt x="656" y="93"/>
                    <a:pt x="656" y="108"/>
                  </a:cubicBezTo>
                  <a:lnTo>
                    <a:pt x="656" y="108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94" name="CustomShape 5"/>
          <p:cNvSpPr/>
          <p:nvPr/>
        </p:nvSpPr>
        <p:spPr>
          <a:xfrm>
            <a:off x="194760" y="2905920"/>
            <a:ext cx="839520" cy="155880"/>
          </a:xfrm>
          <a:custGeom>
            <a:avLst/>
            <a:gdLst/>
            <a:ahLst/>
            <a:rect l="l" t="t" r="r" b="b"/>
            <a:pathLst>
              <a:path w="656" h="216">
                <a:moveTo>
                  <a:pt x="656" y="108"/>
                </a:moveTo>
                <a:cubicBezTo>
                  <a:pt x="656" y="122"/>
                  <a:pt x="647" y="136"/>
                  <a:pt x="631" y="149"/>
                </a:cubicBezTo>
                <a:cubicBezTo>
                  <a:pt x="614" y="162"/>
                  <a:pt x="590" y="174"/>
                  <a:pt x="559" y="184"/>
                </a:cubicBezTo>
                <a:cubicBezTo>
                  <a:pt x="529" y="194"/>
                  <a:pt x="493" y="202"/>
                  <a:pt x="453" y="207"/>
                </a:cubicBezTo>
                <a:cubicBezTo>
                  <a:pt x="413" y="213"/>
                  <a:pt x="371" y="216"/>
                  <a:pt x="328" y="216"/>
                </a:cubicBezTo>
                <a:cubicBezTo>
                  <a:pt x="284" y="216"/>
                  <a:pt x="242" y="213"/>
                  <a:pt x="202" y="207"/>
                </a:cubicBezTo>
                <a:cubicBezTo>
                  <a:pt x="162" y="202"/>
                  <a:pt x="126" y="194"/>
                  <a:pt x="96" y="184"/>
                </a:cubicBezTo>
                <a:cubicBezTo>
                  <a:pt x="65" y="174"/>
                  <a:pt x="41" y="162"/>
                  <a:pt x="24" y="149"/>
                </a:cubicBezTo>
                <a:cubicBezTo>
                  <a:pt x="8" y="136"/>
                  <a:pt x="0" y="122"/>
                  <a:pt x="0" y="108"/>
                </a:cubicBezTo>
                <a:cubicBezTo>
                  <a:pt x="0" y="93"/>
                  <a:pt x="8" y="79"/>
                  <a:pt x="24" y="66"/>
                </a:cubicBezTo>
                <a:cubicBezTo>
                  <a:pt x="41" y="53"/>
                  <a:pt x="65" y="41"/>
                  <a:pt x="96" y="31"/>
                </a:cubicBezTo>
                <a:cubicBezTo>
                  <a:pt x="126" y="21"/>
                  <a:pt x="162" y="13"/>
                  <a:pt x="202" y="8"/>
                </a:cubicBezTo>
                <a:cubicBezTo>
                  <a:pt x="242" y="2"/>
                  <a:pt x="284" y="0"/>
                  <a:pt x="328" y="0"/>
                </a:cubicBezTo>
                <a:cubicBezTo>
                  <a:pt x="371" y="0"/>
                  <a:pt x="413" y="2"/>
                  <a:pt x="453" y="8"/>
                </a:cubicBezTo>
                <a:cubicBezTo>
                  <a:pt x="493" y="13"/>
                  <a:pt x="529" y="21"/>
                  <a:pt x="559" y="31"/>
                </a:cubicBezTo>
                <a:cubicBezTo>
                  <a:pt x="590" y="41"/>
                  <a:pt x="614" y="53"/>
                  <a:pt x="631" y="66"/>
                </a:cubicBezTo>
                <a:cubicBezTo>
                  <a:pt x="647" y="79"/>
                  <a:pt x="656" y="93"/>
                  <a:pt x="656" y="108"/>
                </a:cubicBezTo>
                <a:lnTo>
                  <a:pt x="656" y="108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5" name="CustomShape 6"/>
          <p:cNvSpPr/>
          <p:nvPr/>
        </p:nvSpPr>
        <p:spPr>
          <a:xfrm>
            <a:off x="194760" y="2905560"/>
            <a:ext cx="839520" cy="517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First</a:t>
            </a: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​ </a:t>
            </a: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Name</a:t>
            </a:r>
            <a:endParaRPr b="0" lang="en-IN" sz="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700" spc="-1" strike="noStrike">
              <a:latin typeface="Arial"/>
            </a:endParaRPr>
          </a:p>
        </p:txBody>
      </p:sp>
      <p:grpSp>
        <p:nvGrpSpPr>
          <p:cNvPr id="996" name="Group 7"/>
          <p:cNvGrpSpPr/>
          <p:nvPr/>
        </p:nvGrpSpPr>
        <p:grpSpPr>
          <a:xfrm>
            <a:off x="152640" y="3143160"/>
            <a:ext cx="896040" cy="180360"/>
            <a:chOff x="152640" y="3143160"/>
            <a:chExt cx="896040" cy="180360"/>
          </a:xfrm>
        </p:grpSpPr>
        <p:sp>
          <p:nvSpPr>
            <p:cNvPr id="997" name="CustomShape 8"/>
            <p:cNvSpPr/>
            <p:nvPr/>
          </p:nvSpPr>
          <p:spPr>
            <a:xfrm>
              <a:off x="152640" y="3143160"/>
              <a:ext cx="896040" cy="180360"/>
            </a:xfrm>
            <a:custGeom>
              <a:avLst/>
              <a:gdLst/>
              <a:ahLst/>
              <a:rect l="l" t="t" r="r" b="b"/>
              <a:pathLst>
                <a:path w="688" h="240">
                  <a:moveTo>
                    <a:pt x="688" y="120"/>
                  </a:moveTo>
                  <a:cubicBezTo>
                    <a:pt x="688" y="135"/>
                    <a:pt x="679" y="151"/>
                    <a:pt x="661" y="165"/>
                  </a:cubicBezTo>
                  <a:cubicBezTo>
                    <a:pt x="644" y="180"/>
                    <a:pt x="619" y="193"/>
                    <a:pt x="587" y="204"/>
                  </a:cubicBezTo>
                  <a:cubicBezTo>
                    <a:pt x="554" y="216"/>
                    <a:pt x="517" y="224"/>
                    <a:pt x="475" y="230"/>
                  </a:cubicBezTo>
                  <a:cubicBezTo>
                    <a:pt x="433" y="236"/>
                    <a:pt x="389" y="240"/>
                    <a:pt x="344" y="240"/>
                  </a:cubicBezTo>
                  <a:cubicBezTo>
                    <a:pt x="298" y="240"/>
                    <a:pt x="254" y="236"/>
                    <a:pt x="212" y="230"/>
                  </a:cubicBezTo>
                  <a:cubicBezTo>
                    <a:pt x="170" y="224"/>
                    <a:pt x="133" y="216"/>
                    <a:pt x="100" y="204"/>
                  </a:cubicBezTo>
                  <a:cubicBezTo>
                    <a:pt x="68" y="193"/>
                    <a:pt x="43" y="180"/>
                    <a:pt x="26" y="165"/>
                  </a:cubicBezTo>
                  <a:cubicBezTo>
                    <a:pt x="8" y="151"/>
                    <a:pt x="0" y="135"/>
                    <a:pt x="0" y="120"/>
                  </a:cubicBezTo>
                  <a:cubicBezTo>
                    <a:pt x="0" y="104"/>
                    <a:pt x="8" y="88"/>
                    <a:pt x="26" y="74"/>
                  </a:cubicBezTo>
                  <a:cubicBezTo>
                    <a:pt x="43" y="59"/>
                    <a:pt x="68" y="46"/>
                    <a:pt x="100" y="35"/>
                  </a:cubicBezTo>
                  <a:cubicBezTo>
                    <a:pt x="133" y="23"/>
                    <a:pt x="170" y="15"/>
                    <a:pt x="212" y="9"/>
                  </a:cubicBezTo>
                  <a:cubicBezTo>
                    <a:pt x="254" y="3"/>
                    <a:pt x="298" y="0"/>
                    <a:pt x="344" y="0"/>
                  </a:cubicBezTo>
                  <a:cubicBezTo>
                    <a:pt x="389" y="0"/>
                    <a:pt x="433" y="3"/>
                    <a:pt x="475" y="9"/>
                  </a:cubicBezTo>
                  <a:cubicBezTo>
                    <a:pt x="517" y="15"/>
                    <a:pt x="554" y="23"/>
                    <a:pt x="587" y="35"/>
                  </a:cubicBezTo>
                  <a:cubicBezTo>
                    <a:pt x="619" y="46"/>
                    <a:pt x="644" y="59"/>
                    <a:pt x="661" y="74"/>
                  </a:cubicBezTo>
                  <a:cubicBezTo>
                    <a:pt x="679" y="88"/>
                    <a:pt x="688" y="104"/>
                    <a:pt x="688" y="120"/>
                  </a:cubicBezTo>
                  <a:lnTo>
                    <a:pt x="688" y="120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98" name="CustomShape 9"/>
          <p:cNvSpPr/>
          <p:nvPr/>
        </p:nvSpPr>
        <p:spPr>
          <a:xfrm>
            <a:off x="152640" y="3149280"/>
            <a:ext cx="881640" cy="172080"/>
          </a:xfrm>
          <a:custGeom>
            <a:avLst/>
            <a:gdLst/>
            <a:ahLst/>
            <a:rect l="l" t="t" r="r" b="b"/>
            <a:pathLst>
              <a:path w="688" h="240">
                <a:moveTo>
                  <a:pt x="688" y="120"/>
                </a:moveTo>
                <a:cubicBezTo>
                  <a:pt x="688" y="135"/>
                  <a:pt x="679" y="151"/>
                  <a:pt x="661" y="165"/>
                </a:cubicBezTo>
                <a:cubicBezTo>
                  <a:pt x="644" y="180"/>
                  <a:pt x="619" y="193"/>
                  <a:pt x="587" y="204"/>
                </a:cubicBezTo>
                <a:cubicBezTo>
                  <a:pt x="554" y="216"/>
                  <a:pt x="517" y="224"/>
                  <a:pt x="475" y="230"/>
                </a:cubicBezTo>
                <a:cubicBezTo>
                  <a:pt x="433" y="236"/>
                  <a:pt x="389" y="240"/>
                  <a:pt x="344" y="240"/>
                </a:cubicBezTo>
                <a:cubicBezTo>
                  <a:pt x="298" y="240"/>
                  <a:pt x="254" y="236"/>
                  <a:pt x="212" y="230"/>
                </a:cubicBezTo>
                <a:cubicBezTo>
                  <a:pt x="170" y="224"/>
                  <a:pt x="133" y="216"/>
                  <a:pt x="100" y="204"/>
                </a:cubicBezTo>
                <a:cubicBezTo>
                  <a:pt x="68" y="193"/>
                  <a:pt x="43" y="180"/>
                  <a:pt x="26" y="165"/>
                </a:cubicBezTo>
                <a:cubicBezTo>
                  <a:pt x="8" y="151"/>
                  <a:pt x="0" y="135"/>
                  <a:pt x="0" y="120"/>
                </a:cubicBezTo>
                <a:cubicBezTo>
                  <a:pt x="0" y="104"/>
                  <a:pt x="8" y="88"/>
                  <a:pt x="26" y="74"/>
                </a:cubicBezTo>
                <a:cubicBezTo>
                  <a:pt x="43" y="59"/>
                  <a:pt x="68" y="46"/>
                  <a:pt x="100" y="35"/>
                </a:cubicBezTo>
                <a:cubicBezTo>
                  <a:pt x="133" y="23"/>
                  <a:pt x="170" y="15"/>
                  <a:pt x="212" y="9"/>
                </a:cubicBezTo>
                <a:cubicBezTo>
                  <a:pt x="254" y="3"/>
                  <a:pt x="298" y="0"/>
                  <a:pt x="344" y="0"/>
                </a:cubicBezTo>
                <a:cubicBezTo>
                  <a:pt x="389" y="0"/>
                  <a:pt x="433" y="3"/>
                  <a:pt x="475" y="9"/>
                </a:cubicBezTo>
                <a:cubicBezTo>
                  <a:pt x="517" y="15"/>
                  <a:pt x="554" y="23"/>
                  <a:pt x="587" y="35"/>
                </a:cubicBezTo>
                <a:cubicBezTo>
                  <a:pt x="619" y="46"/>
                  <a:pt x="644" y="59"/>
                  <a:pt x="661" y="74"/>
                </a:cubicBezTo>
                <a:cubicBezTo>
                  <a:pt x="679" y="88"/>
                  <a:pt x="688" y="104"/>
                  <a:pt x="688" y="120"/>
                </a:cubicBezTo>
                <a:lnTo>
                  <a:pt x="688" y="120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9" name="CustomShape 10"/>
          <p:cNvSpPr/>
          <p:nvPr/>
        </p:nvSpPr>
        <p:spPr>
          <a:xfrm>
            <a:off x="152280" y="3182040"/>
            <a:ext cx="88200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Last Name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00" name="Group 11"/>
          <p:cNvGrpSpPr/>
          <p:nvPr/>
        </p:nvGrpSpPr>
        <p:grpSpPr>
          <a:xfrm>
            <a:off x="152640" y="3371760"/>
            <a:ext cx="845280" cy="190080"/>
            <a:chOff x="152640" y="3371760"/>
            <a:chExt cx="845280" cy="190080"/>
          </a:xfrm>
        </p:grpSpPr>
        <p:sp>
          <p:nvSpPr>
            <p:cNvPr id="1001" name="CustomShape 12"/>
            <p:cNvSpPr/>
            <p:nvPr/>
          </p:nvSpPr>
          <p:spPr>
            <a:xfrm>
              <a:off x="152640" y="3371760"/>
              <a:ext cx="845280" cy="190080"/>
            </a:xfrm>
            <a:custGeom>
              <a:avLst/>
              <a:gdLst/>
              <a:ahLst/>
              <a:rect l="l" t="t" r="r" b="b"/>
              <a:pathLst>
                <a:path w="656" h="248">
                  <a:moveTo>
                    <a:pt x="656" y="124"/>
                  </a:moveTo>
                  <a:cubicBezTo>
                    <a:pt x="656" y="140"/>
                    <a:pt x="647" y="156"/>
                    <a:pt x="631" y="171"/>
                  </a:cubicBezTo>
                  <a:cubicBezTo>
                    <a:pt x="614" y="186"/>
                    <a:pt x="590" y="200"/>
                    <a:pt x="559" y="211"/>
                  </a:cubicBezTo>
                  <a:cubicBezTo>
                    <a:pt x="529" y="223"/>
                    <a:pt x="493" y="232"/>
                    <a:pt x="453" y="238"/>
                  </a:cubicBezTo>
                  <a:cubicBezTo>
                    <a:pt x="413" y="244"/>
                    <a:pt x="371" y="248"/>
                    <a:pt x="328" y="248"/>
                  </a:cubicBezTo>
                  <a:cubicBezTo>
                    <a:pt x="284" y="248"/>
                    <a:pt x="242" y="244"/>
                    <a:pt x="202" y="238"/>
                  </a:cubicBezTo>
                  <a:cubicBezTo>
                    <a:pt x="162" y="232"/>
                    <a:pt x="126" y="223"/>
                    <a:pt x="96" y="211"/>
                  </a:cubicBezTo>
                  <a:cubicBezTo>
                    <a:pt x="65" y="200"/>
                    <a:pt x="41" y="186"/>
                    <a:pt x="24" y="171"/>
                  </a:cubicBezTo>
                  <a:cubicBezTo>
                    <a:pt x="8" y="156"/>
                    <a:pt x="0" y="140"/>
                    <a:pt x="0" y="124"/>
                  </a:cubicBezTo>
                  <a:cubicBezTo>
                    <a:pt x="0" y="107"/>
                    <a:pt x="8" y="91"/>
                    <a:pt x="24" y="76"/>
                  </a:cubicBezTo>
                  <a:cubicBezTo>
                    <a:pt x="41" y="61"/>
                    <a:pt x="65" y="47"/>
                    <a:pt x="96" y="36"/>
                  </a:cubicBezTo>
                  <a:cubicBezTo>
                    <a:pt x="126" y="24"/>
                    <a:pt x="162" y="15"/>
                    <a:pt x="202" y="9"/>
                  </a:cubicBezTo>
                  <a:cubicBezTo>
                    <a:pt x="242" y="3"/>
                    <a:pt x="284" y="0"/>
                    <a:pt x="328" y="0"/>
                  </a:cubicBezTo>
                  <a:cubicBezTo>
                    <a:pt x="371" y="0"/>
                    <a:pt x="413" y="3"/>
                    <a:pt x="453" y="9"/>
                  </a:cubicBezTo>
                  <a:cubicBezTo>
                    <a:pt x="493" y="15"/>
                    <a:pt x="529" y="24"/>
                    <a:pt x="559" y="36"/>
                  </a:cubicBezTo>
                  <a:cubicBezTo>
                    <a:pt x="590" y="47"/>
                    <a:pt x="614" y="61"/>
                    <a:pt x="631" y="76"/>
                  </a:cubicBezTo>
                  <a:cubicBezTo>
                    <a:pt x="647" y="91"/>
                    <a:pt x="656" y="107"/>
                    <a:pt x="656" y="124"/>
                  </a:cubicBezTo>
                  <a:lnTo>
                    <a:pt x="656" y="124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02" name="CustomShape 13"/>
          <p:cNvSpPr/>
          <p:nvPr/>
        </p:nvSpPr>
        <p:spPr>
          <a:xfrm>
            <a:off x="152640" y="3378960"/>
            <a:ext cx="839520" cy="178200"/>
          </a:xfrm>
          <a:custGeom>
            <a:avLst/>
            <a:gdLst/>
            <a:ahLst/>
            <a:rect l="l" t="t" r="r" b="b"/>
            <a:pathLst>
              <a:path w="656" h="248">
                <a:moveTo>
                  <a:pt x="656" y="124"/>
                </a:moveTo>
                <a:cubicBezTo>
                  <a:pt x="656" y="140"/>
                  <a:pt x="647" y="156"/>
                  <a:pt x="631" y="171"/>
                </a:cubicBezTo>
                <a:cubicBezTo>
                  <a:pt x="614" y="186"/>
                  <a:pt x="590" y="200"/>
                  <a:pt x="559" y="211"/>
                </a:cubicBezTo>
                <a:cubicBezTo>
                  <a:pt x="529" y="223"/>
                  <a:pt x="493" y="232"/>
                  <a:pt x="453" y="238"/>
                </a:cubicBezTo>
                <a:cubicBezTo>
                  <a:pt x="413" y="244"/>
                  <a:pt x="371" y="248"/>
                  <a:pt x="328" y="248"/>
                </a:cubicBezTo>
                <a:cubicBezTo>
                  <a:pt x="284" y="248"/>
                  <a:pt x="242" y="244"/>
                  <a:pt x="202" y="238"/>
                </a:cubicBezTo>
                <a:cubicBezTo>
                  <a:pt x="162" y="232"/>
                  <a:pt x="126" y="223"/>
                  <a:pt x="96" y="211"/>
                </a:cubicBezTo>
                <a:cubicBezTo>
                  <a:pt x="65" y="200"/>
                  <a:pt x="41" y="186"/>
                  <a:pt x="24" y="171"/>
                </a:cubicBezTo>
                <a:cubicBezTo>
                  <a:pt x="8" y="156"/>
                  <a:pt x="0" y="140"/>
                  <a:pt x="0" y="124"/>
                </a:cubicBezTo>
                <a:cubicBezTo>
                  <a:pt x="0" y="107"/>
                  <a:pt x="8" y="91"/>
                  <a:pt x="24" y="76"/>
                </a:cubicBezTo>
                <a:cubicBezTo>
                  <a:pt x="41" y="61"/>
                  <a:pt x="65" y="47"/>
                  <a:pt x="96" y="36"/>
                </a:cubicBezTo>
                <a:cubicBezTo>
                  <a:pt x="126" y="24"/>
                  <a:pt x="162" y="15"/>
                  <a:pt x="202" y="9"/>
                </a:cubicBezTo>
                <a:cubicBezTo>
                  <a:pt x="242" y="3"/>
                  <a:pt x="284" y="0"/>
                  <a:pt x="328" y="0"/>
                </a:cubicBezTo>
                <a:cubicBezTo>
                  <a:pt x="371" y="0"/>
                  <a:pt x="413" y="3"/>
                  <a:pt x="453" y="9"/>
                </a:cubicBezTo>
                <a:cubicBezTo>
                  <a:pt x="493" y="15"/>
                  <a:pt x="529" y="24"/>
                  <a:pt x="559" y="36"/>
                </a:cubicBezTo>
                <a:cubicBezTo>
                  <a:pt x="590" y="47"/>
                  <a:pt x="614" y="61"/>
                  <a:pt x="631" y="76"/>
                </a:cubicBezTo>
                <a:cubicBezTo>
                  <a:pt x="647" y="91"/>
                  <a:pt x="656" y="107"/>
                  <a:pt x="656" y="124"/>
                </a:cubicBezTo>
                <a:lnTo>
                  <a:pt x="656" y="124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3" name="CustomShape 14"/>
          <p:cNvSpPr/>
          <p:nvPr/>
        </p:nvSpPr>
        <p:spPr>
          <a:xfrm>
            <a:off x="152280" y="3414960"/>
            <a:ext cx="8398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Address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04" name="Group 15"/>
          <p:cNvGrpSpPr/>
          <p:nvPr/>
        </p:nvGrpSpPr>
        <p:grpSpPr>
          <a:xfrm>
            <a:off x="169560" y="3609720"/>
            <a:ext cx="862560" cy="218520"/>
            <a:chOff x="169560" y="3609720"/>
            <a:chExt cx="862560" cy="218520"/>
          </a:xfrm>
        </p:grpSpPr>
        <p:sp>
          <p:nvSpPr>
            <p:cNvPr id="1005" name="CustomShape 16"/>
            <p:cNvSpPr/>
            <p:nvPr/>
          </p:nvSpPr>
          <p:spPr>
            <a:xfrm>
              <a:off x="169560" y="3609720"/>
              <a:ext cx="862560" cy="218520"/>
            </a:xfrm>
            <a:custGeom>
              <a:avLst/>
              <a:gdLst/>
              <a:ahLst/>
              <a:rect l="l" t="t" r="r" b="b"/>
              <a:pathLst>
                <a:path w="664" h="288">
                  <a:moveTo>
                    <a:pt x="664" y="144"/>
                  </a:moveTo>
                  <a:cubicBezTo>
                    <a:pt x="664" y="163"/>
                    <a:pt x="655" y="181"/>
                    <a:pt x="638" y="199"/>
                  </a:cubicBezTo>
                  <a:cubicBezTo>
                    <a:pt x="621" y="216"/>
                    <a:pt x="597" y="232"/>
                    <a:pt x="566" y="245"/>
                  </a:cubicBezTo>
                  <a:cubicBezTo>
                    <a:pt x="535" y="259"/>
                    <a:pt x="499" y="269"/>
                    <a:pt x="459" y="277"/>
                  </a:cubicBezTo>
                  <a:cubicBezTo>
                    <a:pt x="418" y="284"/>
                    <a:pt x="376" y="288"/>
                    <a:pt x="332" y="288"/>
                  </a:cubicBezTo>
                  <a:cubicBezTo>
                    <a:pt x="287" y="288"/>
                    <a:pt x="245" y="284"/>
                    <a:pt x="204" y="277"/>
                  </a:cubicBezTo>
                  <a:cubicBezTo>
                    <a:pt x="164" y="269"/>
                    <a:pt x="128" y="259"/>
                    <a:pt x="97" y="245"/>
                  </a:cubicBezTo>
                  <a:cubicBezTo>
                    <a:pt x="66" y="232"/>
                    <a:pt x="42" y="216"/>
                    <a:pt x="25" y="199"/>
                  </a:cubicBezTo>
                  <a:cubicBezTo>
                    <a:pt x="8" y="181"/>
                    <a:pt x="0" y="163"/>
                    <a:pt x="0" y="144"/>
                  </a:cubicBezTo>
                  <a:cubicBezTo>
                    <a:pt x="0" y="124"/>
                    <a:pt x="8" y="106"/>
                    <a:pt x="25" y="88"/>
                  </a:cubicBezTo>
                  <a:cubicBezTo>
                    <a:pt x="42" y="71"/>
                    <a:pt x="66" y="55"/>
                    <a:pt x="97" y="42"/>
                  </a:cubicBezTo>
                  <a:cubicBezTo>
                    <a:pt x="128" y="28"/>
                    <a:pt x="164" y="18"/>
                    <a:pt x="204" y="10"/>
                  </a:cubicBezTo>
                  <a:cubicBezTo>
                    <a:pt x="245" y="3"/>
                    <a:pt x="287" y="0"/>
                    <a:pt x="332" y="0"/>
                  </a:cubicBezTo>
                  <a:cubicBezTo>
                    <a:pt x="376" y="0"/>
                    <a:pt x="418" y="3"/>
                    <a:pt x="459" y="10"/>
                  </a:cubicBezTo>
                  <a:cubicBezTo>
                    <a:pt x="499" y="18"/>
                    <a:pt x="535" y="28"/>
                    <a:pt x="566" y="42"/>
                  </a:cubicBezTo>
                  <a:cubicBezTo>
                    <a:pt x="597" y="55"/>
                    <a:pt x="621" y="71"/>
                    <a:pt x="638" y="88"/>
                  </a:cubicBezTo>
                  <a:cubicBezTo>
                    <a:pt x="655" y="106"/>
                    <a:pt x="664" y="124"/>
                    <a:pt x="664" y="144"/>
                  </a:cubicBezTo>
                  <a:lnTo>
                    <a:pt x="664" y="144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06" name="CustomShape 17"/>
          <p:cNvSpPr/>
          <p:nvPr/>
        </p:nvSpPr>
        <p:spPr>
          <a:xfrm>
            <a:off x="173880" y="3615480"/>
            <a:ext cx="849960" cy="207000"/>
          </a:xfrm>
          <a:custGeom>
            <a:avLst/>
            <a:gdLst/>
            <a:ahLst/>
            <a:rect l="l" t="t" r="r" b="b"/>
            <a:pathLst>
              <a:path w="664" h="288">
                <a:moveTo>
                  <a:pt x="664" y="144"/>
                </a:moveTo>
                <a:cubicBezTo>
                  <a:pt x="664" y="163"/>
                  <a:pt x="655" y="181"/>
                  <a:pt x="638" y="199"/>
                </a:cubicBezTo>
                <a:cubicBezTo>
                  <a:pt x="621" y="216"/>
                  <a:pt x="597" y="232"/>
                  <a:pt x="566" y="245"/>
                </a:cubicBezTo>
                <a:cubicBezTo>
                  <a:pt x="535" y="259"/>
                  <a:pt x="499" y="269"/>
                  <a:pt x="459" y="277"/>
                </a:cubicBezTo>
                <a:cubicBezTo>
                  <a:pt x="418" y="284"/>
                  <a:pt x="376" y="288"/>
                  <a:pt x="332" y="288"/>
                </a:cubicBezTo>
                <a:cubicBezTo>
                  <a:pt x="287" y="288"/>
                  <a:pt x="245" y="284"/>
                  <a:pt x="204" y="277"/>
                </a:cubicBezTo>
                <a:cubicBezTo>
                  <a:pt x="164" y="269"/>
                  <a:pt x="128" y="259"/>
                  <a:pt x="97" y="245"/>
                </a:cubicBezTo>
                <a:cubicBezTo>
                  <a:pt x="66" y="232"/>
                  <a:pt x="42" y="216"/>
                  <a:pt x="25" y="199"/>
                </a:cubicBezTo>
                <a:cubicBezTo>
                  <a:pt x="8" y="181"/>
                  <a:pt x="0" y="163"/>
                  <a:pt x="0" y="144"/>
                </a:cubicBezTo>
                <a:cubicBezTo>
                  <a:pt x="0" y="124"/>
                  <a:pt x="8" y="106"/>
                  <a:pt x="25" y="88"/>
                </a:cubicBezTo>
                <a:cubicBezTo>
                  <a:pt x="42" y="71"/>
                  <a:pt x="66" y="55"/>
                  <a:pt x="97" y="42"/>
                </a:cubicBezTo>
                <a:cubicBezTo>
                  <a:pt x="128" y="28"/>
                  <a:pt x="164" y="18"/>
                  <a:pt x="204" y="10"/>
                </a:cubicBezTo>
                <a:cubicBezTo>
                  <a:pt x="245" y="3"/>
                  <a:pt x="287" y="0"/>
                  <a:pt x="332" y="0"/>
                </a:cubicBezTo>
                <a:cubicBezTo>
                  <a:pt x="376" y="0"/>
                  <a:pt x="418" y="3"/>
                  <a:pt x="459" y="10"/>
                </a:cubicBezTo>
                <a:cubicBezTo>
                  <a:pt x="499" y="18"/>
                  <a:pt x="535" y="28"/>
                  <a:pt x="566" y="42"/>
                </a:cubicBezTo>
                <a:cubicBezTo>
                  <a:pt x="597" y="55"/>
                  <a:pt x="621" y="71"/>
                  <a:pt x="638" y="88"/>
                </a:cubicBezTo>
                <a:cubicBezTo>
                  <a:pt x="655" y="106"/>
                  <a:pt x="664" y="124"/>
                  <a:pt x="664" y="144"/>
                </a:cubicBezTo>
                <a:lnTo>
                  <a:pt x="664" y="144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7" name="CustomShape 18"/>
          <p:cNvSpPr/>
          <p:nvPr/>
        </p:nvSpPr>
        <p:spPr>
          <a:xfrm>
            <a:off x="173520" y="3665880"/>
            <a:ext cx="85032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Email-Address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08" name="Group 19"/>
          <p:cNvGrpSpPr/>
          <p:nvPr/>
        </p:nvGrpSpPr>
        <p:grpSpPr>
          <a:xfrm>
            <a:off x="491040" y="2590560"/>
            <a:ext cx="846000" cy="161280"/>
            <a:chOff x="491040" y="2590560"/>
            <a:chExt cx="846000" cy="161280"/>
          </a:xfrm>
        </p:grpSpPr>
        <p:sp>
          <p:nvSpPr>
            <p:cNvPr id="1009" name="CustomShape 20"/>
            <p:cNvSpPr/>
            <p:nvPr/>
          </p:nvSpPr>
          <p:spPr>
            <a:xfrm>
              <a:off x="491040" y="2590560"/>
              <a:ext cx="846000" cy="161280"/>
            </a:xfrm>
            <a:custGeom>
              <a:avLst/>
              <a:gdLst/>
              <a:ahLst/>
              <a:rect l="l" t="t" r="r" b="b"/>
              <a:pathLst>
                <a:path w="648" h="207">
                  <a:moveTo>
                    <a:pt x="648" y="103"/>
                  </a:moveTo>
                  <a:cubicBezTo>
                    <a:pt x="648" y="117"/>
                    <a:pt x="639" y="131"/>
                    <a:pt x="623" y="143"/>
                  </a:cubicBezTo>
                  <a:cubicBezTo>
                    <a:pt x="606" y="156"/>
                    <a:pt x="583" y="167"/>
                    <a:pt x="553" y="177"/>
                  </a:cubicBezTo>
                  <a:cubicBezTo>
                    <a:pt x="522" y="187"/>
                    <a:pt x="487" y="194"/>
                    <a:pt x="447" y="200"/>
                  </a:cubicBezTo>
                  <a:cubicBezTo>
                    <a:pt x="408" y="205"/>
                    <a:pt x="366" y="207"/>
                    <a:pt x="324" y="207"/>
                  </a:cubicBezTo>
                  <a:cubicBezTo>
                    <a:pt x="281" y="207"/>
                    <a:pt x="239" y="205"/>
                    <a:pt x="200" y="200"/>
                  </a:cubicBezTo>
                  <a:cubicBezTo>
                    <a:pt x="160" y="194"/>
                    <a:pt x="125" y="187"/>
                    <a:pt x="94" y="177"/>
                  </a:cubicBezTo>
                  <a:cubicBezTo>
                    <a:pt x="64" y="167"/>
                    <a:pt x="41" y="156"/>
                    <a:pt x="24" y="143"/>
                  </a:cubicBezTo>
                  <a:cubicBezTo>
                    <a:pt x="8" y="131"/>
                    <a:pt x="0" y="117"/>
                    <a:pt x="0" y="103"/>
                  </a:cubicBezTo>
                  <a:cubicBezTo>
                    <a:pt x="0" y="90"/>
                    <a:pt x="8" y="76"/>
                    <a:pt x="24" y="64"/>
                  </a:cubicBezTo>
                  <a:cubicBezTo>
                    <a:pt x="41" y="51"/>
                    <a:pt x="64" y="40"/>
                    <a:pt x="94" y="30"/>
                  </a:cubicBezTo>
                  <a:cubicBezTo>
                    <a:pt x="125" y="20"/>
                    <a:pt x="160" y="13"/>
                    <a:pt x="200" y="7"/>
                  </a:cubicBezTo>
                  <a:cubicBezTo>
                    <a:pt x="239" y="2"/>
                    <a:pt x="281" y="0"/>
                    <a:pt x="324" y="0"/>
                  </a:cubicBezTo>
                  <a:cubicBezTo>
                    <a:pt x="366" y="0"/>
                    <a:pt x="408" y="2"/>
                    <a:pt x="447" y="7"/>
                  </a:cubicBezTo>
                  <a:cubicBezTo>
                    <a:pt x="487" y="13"/>
                    <a:pt x="522" y="20"/>
                    <a:pt x="553" y="30"/>
                  </a:cubicBezTo>
                  <a:cubicBezTo>
                    <a:pt x="583" y="40"/>
                    <a:pt x="606" y="51"/>
                    <a:pt x="623" y="64"/>
                  </a:cubicBezTo>
                  <a:cubicBezTo>
                    <a:pt x="639" y="76"/>
                    <a:pt x="648" y="90"/>
                    <a:pt x="648" y="103"/>
                  </a:cubicBezTo>
                  <a:lnTo>
                    <a:pt x="648" y="103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10" name="CustomShape 21"/>
          <p:cNvSpPr/>
          <p:nvPr/>
        </p:nvSpPr>
        <p:spPr>
          <a:xfrm>
            <a:off x="501480" y="2595240"/>
            <a:ext cx="829440" cy="149760"/>
          </a:xfrm>
          <a:custGeom>
            <a:avLst/>
            <a:gdLst/>
            <a:ahLst/>
            <a:rect l="l" t="t" r="r" b="b"/>
            <a:pathLst>
              <a:path w="648" h="207">
                <a:moveTo>
                  <a:pt x="648" y="103"/>
                </a:moveTo>
                <a:cubicBezTo>
                  <a:pt x="648" y="117"/>
                  <a:pt x="639" y="131"/>
                  <a:pt x="623" y="143"/>
                </a:cubicBezTo>
                <a:cubicBezTo>
                  <a:pt x="606" y="156"/>
                  <a:pt x="583" y="167"/>
                  <a:pt x="553" y="177"/>
                </a:cubicBezTo>
                <a:cubicBezTo>
                  <a:pt x="522" y="187"/>
                  <a:pt x="487" y="194"/>
                  <a:pt x="447" y="200"/>
                </a:cubicBezTo>
                <a:cubicBezTo>
                  <a:pt x="408" y="205"/>
                  <a:pt x="366" y="207"/>
                  <a:pt x="324" y="207"/>
                </a:cubicBezTo>
                <a:cubicBezTo>
                  <a:pt x="281" y="207"/>
                  <a:pt x="239" y="205"/>
                  <a:pt x="200" y="200"/>
                </a:cubicBezTo>
                <a:cubicBezTo>
                  <a:pt x="160" y="194"/>
                  <a:pt x="125" y="187"/>
                  <a:pt x="94" y="177"/>
                </a:cubicBezTo>
                <a:cubicBezTo>
                  <a:pt x="64" y="167"/>
                  <a:pt x="41" y="156"/>
                  <a:pt x="24" y="143"/>
                </a:cubicBezTo>
                <a:cubicBezTo>
                  <a:pt x="8" y="131"/>
                  <a:pt x="0" y="117"/>
                  <a:pt x="0" y="103"/>
                </a:cubicBezTo>
                <a:cubicBezTo>
                  <a:pt x="0" y="90"/>
                  <a:pt x="8" y="76"/>
                  <a:pt x="24" y="64"/>
                </a:cubicBezTo>
                <a:cubicBezTo>
                  <a:pt x="41" y="51"/>
                  <a:pt x="64" y="40"/>
                  <a:pt x="94" y="30"/>
                </a:cubicBezTo>
                <a:cubicBezTo>
                  <a:pt x="125" y="20"/>
                  <a:pt x="160" y="13"/>
                  <a:pt x="200" y="7"/>
                </a:cubicBezTo>
                <a:cubicBezTo>
                  <a:pt x="239" y="2"/>
                  <a:pt x="281" y="0"/>
                  <a:pt x="324" y="0"/>
                </a:cubicBezTo>
                <a:cubicBezTo>
                  <a:pt x="366" y="0"/>
                  <a:pt x="408" y="2"/>
                  <a:pt x="447" y="7"/>
                </a:cubicBezTo>
                <a:cubicBezTo>
                  <a:pt x="487" y="13"/>
                  <a:pt x="522" y="20"/>
                  <a:pt x="553" y="30"/>
                </a:cubicBezTo>
                <a:cubicBezTo>
                  <a:pt x="583" y="40"/>
                  <a:pt x="606" y="51"/>
                  <a:pt x="623" y="64"/>
                </a:cubicBezTo>
                <a:cubicBezTo>
                  <a:pt x="639" y="76"/>
                  <a:pt x="648" y="90"/>
                  <a:pt x="648" y="103"/>
                </a:cubicBezTo>
                <a:lnTo>
                  <a:pt x="648" y="103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11" name="CustomShape 22"/>
          <p:cNvSpPr/>
          <p:nvPr/>
        </p:nvSpPr>
        <p:spPr>
          <a:xfrm>
            <a:off x="501480" y="2616840"/>
            <a:ext cx="82980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Code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12" name="Group 23"/>
          <p:cNvGrpSpPr/>
          <p:nvPr/>
        </p:nvGrpSpPr>
        <p:grpSpPr>
          <a:xfrm>
            <a:off x="1558080" y="2752560"/>
            <a:ext cx="930240" cy="161280"/>
            <a:chOff x="1558080" y="2752560"/>
            <a:chExt cx="930240" cy="161280"/>
          </a:xfrm>
        </p:grpSpPr>
        <p:sp>
          <p:nvSpPr>
            <p:cNvPr id="1013" name="CustomShape 24"/>
            <p:cNvSpPr/>
            <p:nvPr/>
          </p:nvSpPr>
          <p:spPr>
            <a:xfrm>
              <a:off x="1558080" y="2752560"/>
              <a:ext cx="930240" cy="161280"/>
            </a:xfrm>
            <a:custGeom>
              <a:avLst/>
              <a:gdLst/>
              <a:ahLst/>
              <a:rect l="l" t="t" r="r" b="b"/>
              <a:pathLst>
                <a:path w="712" h="208">
                  <a:moveTo>
                    <a:pt x="712" y="104"/>
                  </a:moveTo>
                  <a:cubicBezTo>
                    <a:pt x="712" y="117"/>
                    <a:pt x="702" y="131"/>
                    <a:pt x="684" y="143"/>
                  </a:cubicBezTo>
                  <a:cubicBezTo>
                    <a:pt x="666" y="156"/>
                    <a:pt x="641" y="167"/>
                    <a:pt x="607" y="177"/>
                  </a:cubicBezTo>
                  <a:cubicBezTo>
                    <a:pt x="574" y="187"/>
                    <a:pt x="535" y="194"/>
                    <a:pt x="492" y="200"/>
                  </a:cubicBezTo>
                  <a:cubicBezTo>
                    <a:pt x="448" y="205"/>
                    <a:pt x="403" y="208"/>
                    <a:pt x="356" y="208"/>
                  </a:cubicBezTo>
                  <a:cubicBezTo>
                    <a:pt x="308" y="208"/>
                    <a:pt x="263" y="205"/>
                    <a:pt x="219" y="200"/>
                  </a:cubicBezTo>
                  <a:cubicBezTo>
                    <a:pt x="176" y="194"/>
                    <a:pt x="137" y="187"/>
                    <a:pt x="104" y="177"/>
                  </a:cubicBezTo>
                  <a:cubicBezTo>
                    <a:pt x="70" y="167"/>
                    <a:pt x="45" y="156"/>
                    <a:pt x="27" y="143"/>
                  </a:cubicBezTo>
                  <a:cubicBezTo>
                    <a:pt x="9" y="131"/>
                    <a:pt x="0" y="117"/>
                    <a:pt x="0" y="104"/>
                  </a:cubicBezTo>
                  <a:cubicBezTo>
                    <a:pt x="0" y="90"/>
                    <a:pt x="9" y="76"/>
                    <a:pt x="27" y="64"/>
                  </a:cubicBezTo>
                  <a:cubicBezTo>
                    <a:pt x="45" y="51"/>
                    <a:pt x="70" y="40"/>
                    <a:pt x="104" y="30"/>
                  </a:cubicBezTo>
                  <a:cubicBezTo>
                    <a:pt x="137" y="20"/>
                    <a:pt x="176" y="13"/>
                    <a:pt x="219" y="7"/>
                  </a:cubicBezTo>
                  <a:cubicBezTo>
                    <a:pt x="263" y="2"/>
                    <a:pt x="308" y="0"/>
                    <a:pt x="356" y="0"/>
                  </a:cubicBezTo>
                  <a:cubicBezTo>
                    <a:pt x="403" y="0"/>
                    <a:pt x="448" y="2"/>
                    <a:pt x="492" y="7"/>
                  </a:cubicBezTo>
                  <a:cubicBezTo>
                    <a:pt x="535" y="13"/>
                    <a:pt x="574" y="20"/>
                    <a:pt x="607" y="30"/>
                  </a:cubicBezTo>
                  <a:cubicBezTo>
                    <a:pt x="641" y="40"/>
                    <a:pt x="666" y="51"/>
                    <a:pt x="684" y="64"/>
                  </a:cubicBezTo>
                  <a:cubicBezTo>
                    <a:pt x="702" y="76"/>
                    <a:pt x="712" y="90"/>
                    <a:pt x="712" y="104"/>
                  </a:cubicBezTo>
                  <a:lnTo>
                    <a:pt x="712" y="104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14" name="CustomShape 25"/>
          <p:cNvSpPr/>
          <p:nvPr/>
        </p:nvSpPr>
        <p:spPr>
          <a:xfrm>
            <a:off x="1566000" y="2756160"/>
            <a:ext cx="914040" cy="149400"/>
          </a:xfrm>
          <a:custGeom>
            <a:avLst/>
            <a:gdLst/>
            <a:ahLst/>
            <a:rect l="l" t="t" r="r" b="b"/>
            <a:pathLst>
              <a:path w="712" h="208">
                <a:moveTo>
                  <a:pt x="712" y="104"/>
                </a:moveTo>
                <a:cubicBezTo>
                  <a:pt x="712" y="117"/>
                  <a:pt x="702" y="131"/>
                  <a:pt x="684" y="143"/>
                </a:cubicBezTo>
                <a:cubicBezTo>
                  <a:pt x="666" y="156"/>
                  <a:pt x="641" y="167"/>
                  <a:pt x="607" y="177"/>
                </a:cubicBezTo>
                <a:cubicBezTo>
                  <a:pt x="574" y="187"/>
                  <a:pt x="535" y="194"/>
                  <a:pt x="492" y="200"/>
                </a:cubicBezTo>
                <a:cubicBezTo>
                  <a:pt x="448" y="205"/>
                  <a:pt x="403" y="208"/>
                  <a:pt x="356" y="208"/>
                </a:cubicBezTo>
                <a:cubicBezTo>
                  <a:pt x="308" y="208"/>
                  <a:pt x="263" y="205"/>
                  <a:pt x="219" y="200"/>
                </a:cubicBezTo>
                <a:cubicBezTo>
                  <a:pt x="176" y="194"/>
                  <a:pt x="137" y="187"/>
                  <a:pt x="104" y="177"/>
                </a:cubicBezTo>
                <a:cubicBezTo>
                  <a:pt x="70" y="167"/>
                  <a:pt x="45" y="156"/>
                  <a:pt x="27" y="143"/>
                </a:cubicBezTo>
                <a:cubicBezTo>
                  <a:pt x="9" y="131"/>
                  <a:pt x="0" y="117"/>
                  <a:pt x="0" y="104"/>
                </a:cubicBezTo>
                <a:cubicBezTo>
                  <a:pt x="0" y="90"/>
                  <a:pt x="9" y="76"/>
                  <a:pt x="27" y="64"/>
                </a:cubicBezTo>
                <a:cubicBezTo>
                  <a:pt x="45" y="51"/>
                  <a:pt x="70" y="40"/>
                  <a:pt x="104" y="30"/>
                </a:cubicBezTo>
                <a:cubicBezTo>
                  <a:pt x="137" y="20"/>
                  <a:pt x="176" y="13"/>
                  <a:pt x="219" y="7"/>
                </a:cubicBezTo>
                <a:cubicBezTo>
                  <a:pt x="263" y="2"/>
                  <a:pt x="308" y="0"/>
                  <a:pt x="356" y="0"/>
                </a:cubicBezTo>
                <a:cubicBezTo>
                  <a:pt x="403" y="0"/>
                  <a:pt x="448" y="2"/>
                  <a:pt x="492" y="7"/>
                </a:cubicBezTo>
                <a:cubicBezTo>
                  <a:pt x="535" y="13"/>
                  <a:pt x="574" y="20"/>
                  <a:pt x="607" y="30"/>
                </a:cubicBezTo>
                <a:cubicBezTo>
                  <a:pt x="641" y="40"/>
                  <a:pt x="666" y="51"/>
                  <a:pt x="684" y="64"/>
                </a:cubicBezTo>
                <a:cubicBezTo>
                  <a:pt x="702" y="76"/>
                  <a:pt x="712" y="90"/>
                  <a:pt x="712" y="104"/>
                </a:cubicBezTo>
                <a:lnTo>
                  <a:pt x="712" y="104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15" name="CustomShape 26"/>
          <p:cNvSpPr/>
          <p:nvPr/>
        </p:nvSpPr>
        <p:spPr>
          <a:xfrm>
            <a:off x="1566000" y="2777760"/>
            <a:ext cx="91404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Password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16" name="Group 27"/>
          <p:cNvGrpSpPr/>
          <p:nvPr/>
        </p:nvGrpSpPr>
        <p:grpSpPr>
          <a:xfrm>
            <a:off x="2557080" y="2752560"/>
            <a:ext cx="862560" cy="190080"/>
            <a:chOff x="2557080" y="2752560"/>
            <a:chExt cx="862560" cy="190080"/>
          </a:xfrm>
        </p:grpSpPr>
        <p:sp>
          <p:nvSpPr>
            <p:cNvPr id="1017" name="CustomShape 28"/>
            <p:cNvSpPr/>
            <p:nvPr/>
          </p:nvSpPr>
          <p:spPr>
            <a:xfrm>
              <a:off x="2557080" y="2752560"/>
              <a:ext cx="862560" cy="190080"/>
            </a:xfrm>
            <a:custGeom>
              <a:avLst/>
              <a:gdLst/>
              <a:ahLst/>
              <a:rect l="l" t="t" r="r" b="b"/>
              <a:pathLst>
                <a:path w="664" h="256">
                  <a:moveTo>
                    <a:pt x="664" y="128"/>
                  </a:moveTo>
                  <a:cubicBezTo>
                    <a:pt x="664" y="144"/>
                    <a:pt x="655" y="161"/>
                    <a:pt x="638" y="176"/>
                  </a:cubicBezTo>
                  <a:cubicBezTo>
                    <a:pt x="621" y="192"/>
                    <a:pt x="597" y="206"/>
                    <a:pt x="566" y="218"/>
                  </a:cubicBezTo>
                  <a:cubicBezTo>
                    <a:pt x="535" y="230"/>
                    <a:pt x="499" y="239"/>
                    <a:pt x="459" y="246"/>
                  </a:cubicBezTo>
                  <a:cubicBezTo>
                    <a:pt x="418" y="252"/>
                    <a:pt x="376" y="256"/>
                    <a:pt x="332" y="256"/>
                  </a:cubicBezTo>
                  <a:cubicBezTo>
                    <a:pt x="287" y="256"/>
                    <a:pt x="245" y="252"/>
                    <a:pt x="204" y="246"/>
                  </a:cubicBezTo>
                  <a:cubicBezTo>
                    <a:pt x="164" y="239"/>
                    <a:pt x="128" y="230"/>
                    <a:pt x="97" y="218"/>
                  </a:cubicBezTo>
                  <a:cubicBezTo>
                    <a:pt x="66" y="206"/>
                    <a:pt x="42" y="192"/>
                    <a:pt x="25" y="176"/>
                  </a:cubicBezTo>
                  <a:cubicBezTo>
                    <a:pt x="8" y="161"/>
                    <a:pt x="0" y="144"/>
                    <a:pt x="0" y="128"/>
                  </a:cubicBezTo>
                  <a:cubicBezTo>
                    <a:pt x="0" y="111"/>
                    <a:pt x="8" y="94"/>
                    <a:pt x="25" y="79"/>
                  </a:cubicBezTo>
                  <a:cubicBezTo>
                    <a:pt x="42" y="63"/>
                    <a:pt x="66" y="49"/>
                    <a:pt x="97" y="37"/>
                  </a:cubicBezTo>
                  <a:cubicBezTo>
                    <a:pt x="128" y="25"/>
                    <a:pt x="164" y="16"/>
                    <a:pt x="204" y="9"/>
                  </a:cubicBezTo>
                  <a:cubicBezTo>
                    <a:pt x="245" y="3"/>
                    <a:pt x="287" y="0"/>
                    <a:pt x="332" y="0"/>
                  </a:cubicBezTo>
                  <a:cubicBezTo>
                    <a:pt x="376" y="0"/>
                    <a:pt x="418" y="3"/>
                    <a:pt x="459" y="9"/>
                  </a:cubicBezTo>
                  <a:cubicBezTo>
                    <a:pt x="499" y="16"/>
                    <a:pt x="535" y="25"/>
                    <a:pt x="566" y="37"/>
                  </a:cubicBezTo>
                  <a:cubicBezTo>
                    <a:pt x="597" y="49"/>
                    <a:pt x="621" y="63"/>
                    <a:pt x="638" y="79"/>
                  </a:cubicBezTo>
                  <a:cubicBezTo>
                    <a:pt x="655" y="94"/>
                    <a:pt x="664" y="111"/>
                    <a:pt x="664" y="128"/>
                  </a:cubicBezTo>
                  <a:lnTo>
                    <a:pt x="664" y="128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18" name="CustomShape 29"/>
          <p:cNvSpPr/>
          <p:nvPr/>
        </p:nvSpPr>
        <p:spPr>
          <a:xfrm>
            <a:off x="2561400" y="2756160"/>
            <a:ext cx="849960" cy="183960"/>
          </a:xfrm>
          <a:custGeom>
            <a:avLst/>
            <a:gdLst/>
            <a:ahLst/>
            <a:rect l="l" t="t" r="r" b="b"/>
            <a:pathLst>
              <a:path w="664" h="256">
                <a:moveTo>
                  <a:pt x="664" y="128"/>
                </a:moveTo>
                <a:cubicBezTo>
                  <a:pt x="664" y="144"/>
                  <a:pt x="655" y="161"/>
                  <a:pt x="638" y="176"/>
                </a:cubicBezTo>
                <a:cubicBezTo>
                  <a:pt x="621" y="192"/>
                  <a:pt x="597" y="206"/>
                  <a:pt x="566" y="218"/>
                </a:cubicBezTo>
                <a:cubicBezTo>
                  <a:pt x="535" y="230"/>
                  <a:pt x="499" y="239"/>
                  <a:pt x="459" y="246"/>
                </a:cubicBezTo>
                <a:cubicBezTo>
                  <a:pt x="418" y="252"/>
                  <a:pt x="376" y="256"/>
                  <a:pt x="332" y="256"/>
                </a:cubicBezTo>
                <a:cubicBezTo>
                  <a:pt x="287" y="256"/>
                  <a:pt x="245" y="252"/>
                  <a:pt x="204" y="246"/>
                </a:cubicBezTo>
                <a:cubicBezTo>
                  <a:pt x="164" y="239"/>
                  <a:pt x="128" y="230"/>
                  <a:pt x="97" y="218"/>
                </a:cubicBezTo>
                <a:cubicBezTo>
                  <a:pt x="66" y="206"/>
                  <a:pt x="42" y="192"/>
                  <a:pt x="25" y="176"/>
                </a:cubicBezTo>
                <a:cubicBezTo>
                  <a:pt x="8" y="161"/>
                  <a:pt x="0" y="144"/>
                  <a:pt x="0" y="128"/>
                </a:cubicBezTo>
                <a:cubicBezTo>
                  <a:pt x="0" y="111"/>
                  <a:pt x="8" y="94"/>
                  <a:pt x="25" y="79"/>
                </a:cubicBezTo>
                <a:cubicBezTo>
                  <a:pt x="42" y="63"/>
                  <a:pt x="66" y="49"/>
                  <a:pt x="97" y="37"/>
                </a:cubicBezTo>
                <a:cubicBezTo>
                  <a:pt x="128" y="25"/>
                  <a:pt x="164" y="16"/>
                  <a:pt x="204" y="9"/>
                </a:cubicBezTo>
                <a:cubicBezTo>
                  <a:pt x="245" y="3"/>
                  <a:pt x="287" y="0"/>
                  <a:pt x="332" y="0"/>
                </a:cubicBezTo>
                <a:cubicBezTo>
                  <a:pt x="376" y="0"/>
                  <a:pt x="418" y="3"/>
                  <a:pt x="459" y="9"/>
                </a:cubicBezTo>
                <a:cubicBezTo>
                  <a:pt x="499" y="16"/>
                  <a:pt x="535" y="25"/>
                  <a:pt x="566" y="37"/>
                </a:cubicBezTo>
                <a:cubicBezTo>
                  <a:pt x="597" y="49"/>
                  <a:pt x="621" y="63"/>
                  <a:pt x="638" y="79"/>
                </a:cubicBezTo>
                <a:cubicBezTo>
                  <a:pt x="655" y="94"/>
                  <a:pt x="664" y="111"/>
                  <a:pt x="664" y="128"/>
                </a:cubicBezTo>
                <a:lnTo>
                  <a:pt x="664" y="128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19" name="CustomShape 30"/>
          <p:cNvSpPr/>
          <p:nvPr/>
        </p:nvSpPr>
        <p:spPr>
          <a:xfrm>
            <a:off x="2561040" y="2795040"/>
            <a:ext cx="85032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UserName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20" name="Group 31"/>
          <p:cNvGrpSpPr/>
          <p:nvPr/>
        </p:nvGrpSpPr>
        <p:grpSpPr>
          <a:xfrm>
            <a:off x="643680" y="3838320"/>
            <a:ext cx="862560" cy="171000"/>
            <a:chOff x="643680" y="3838320"/>
            <a:chExt cx="862560" cy="171000"/>
          </a:xfrm>
        </p:grpSpPr>
        <p:sp>
          <p:nvSpPr>
            <p:cNvPr id="1021" name="CustomShape 32"/>
            <p:cNvSpPr/>
            <p:nvPr/>
          </p:nvSpPr>
          <p:spPr>
            <a:xfrm>
              <a:off x="643680" y="3838320"/>
              <a:ext cx="862560" cy="171000"/>
            </a:xfrm>
            <a:custGeom>
              <a:avLst/>
              <a:gdLst/>
              <a:ahLst/>
              <a:rect l="l" t="t" r="r" b="b"/>
              <a:pathLst>
                <a:path w="656" h="216">
                  <a:moveTo>
                    <a:pt x="656" y="108"/>
                  </a:moveTo>
                  <a:cubicBezTo>
                    <a:pt x="656" y="122"/>
                    <a:pt x="647" y="136"/>
                    <a:pt x="631" y="149"/>
                  </a:cubicBezTo>
                  <a:cubicBezTo>
                    <a:pt x="614" y="162"/>
                    <a:pt x="590" y="174"/>
                    <a:pt x="559" y="184"/>
                  </a:cubicBezTo>
                  <a:cubicBezTo>
                    <a:pt x="529" y="194"/>
                    <a:pt x="493" y="202"/>
                    <a:pt x="453" y="207"/>
                  </a:cubicBezTo>
                  <a:cubicBezTo>
                    <a:pt x="413" y="213"/>
                    <a:pt x="371" y="216"/>
                    <a:pt x="328" y="216"/>
                  </a:cubicBezTo>
                  <a:cubicBezTo>
                    <a:pt x="284" y="216"/>
                    <a:pt x="242" y="213"/>
                    <a:pt x="202" y="207"/>
                  </a:cubicBezTo>
                  <a:cubicBezTo>
                    <a:pt x="162" y="202"/>
                    <a:pt x="126" y="194"/>
                    <a:pt x="96" y="184"/>
                  </a:cubicBezTo>
                  <a:cubicBezTo>
                    <a:pt x="65" y="174"/>
                    <a:pt x="41" y="162"/>
                    <a:pt x="24" y="149"/>
                  </a:cubicBezTo>
                  <a:cubicBezTo>
                    <a:pt x="8" y="136"/>
                    <a:pt x="0" y="122"/>
                    <a:pt x="0" y="108"/>
                  </a:cubicBezTo>
                  <a:cubicBezTo>
                    <a:pt x="0" y="93"/>
                    <a:pt x="8" y="79"/>
                    <a:pt x="24" y="66"/>
                  </a:cubicBezTo>
                  <a:cubicBezTo>
                    <a:pt x="41" y="53"/>
                    <a:pt x="65" y="41"/>
                    <a:pt x="96" y="31"/>
                  </a:cubicBezTo>
                  <a:cubicBezTo>
                    <a:pt x="126" y="21"/>
                    <a:pt x="162" y="13"/>
                    <a:pt x="202" y="8"/>
                  </a:cubicBezTo>
                  <a:cubicBezTo>
                    <a:pt x="242" y="2"/>
                    <a:pt x="284" y="0"/>
                    <a:pt x="328" y="0"/>
                  </a:cubicBezTo>
                  <a:cubicBezTo>
                    <a:pt x="371" y="0"/>
                    <a:pt x="413" y="2"/>
                    <a:pt x="453" y="8"/>
                  </a:cubicBezTo>
                  <a:cubicBezTo>
                    <a:pt x="493" y="13"/>
                    <a:pt x="529" y="21"/>
                    <a:pt x="559" y="31"/>
                  </a:cubicBezTo>
                  <a:cubicBezTo>
                    <a:pt x="590" y="41"/>
                    <a:pt x="614" y="53"/>
                    <a:pt x="631" y="66"/>
                  </a:cubicBezTo>
                  <a:cubicBezTo>
                    <a:pt x="647" y="79"/>
                    <a:pt x="656" y="93"/>
                    <a:pt x="656" y="108"/>
                  </a:cubicBezTo>
                  <a:lnTo>
                    <a:pt x="656" y="108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22" name="CustomShape 33"/>
          <p:cNvSpPr/>
          <p:nvPr/>
        </p:nvSpPr>
        <p:spPr>
          <a:xfrm>
            <a:off x="654120" y="3846960"/>
            <a:ext cx="842040" cy="154440"/>
          </a:xfrm>
          <a:custGeom>
            <a:avLst/>
            <a:gdLst/>
            <a:ahLst/>
            <a:rect l="l" t="t" r="r" b="b"/>
            <a:pathLst>
              <a:path w="656" h="216">
                <a:moveTo>
                  <a:pt x="656" y="108"/>
                </a:moveTo>
                <a:cubicBezTo>
                  <a:pt x="656" y="122"/>
                  <a:pt x="647" y="136"/>
                  <a:pt x="631" y="149"/>
                </a:cubicBezTo>
                <a:cubicBezTo>
                  <a:pt x="614" y="162"/>
                  <a:pt x="590" y="174"/>
                  <a:pt x="559" y="184"/>
                </a:cubicBezTo>
                <a:cubicBezTo>
                  <a:pt x="529" y="194"/>
                  <a:pt x="493" y="202"/>
                  <a:pt x="453" y="207"/>
                </a:cubicBezTo>
                <a:cubicBezTo>
                  <a:pt x="413" y="213"/>
                  <a:pt x="371" y="216"/>
                  <a:pt x="328" y="216"/>
                </a:cubicBezTo>
                <a:cubicBezTo>
                  <a:pt x="284" y="216"/>
                  <a:pt x="242" y="213"/>
                  <a:pt x="202" y="207"/>
                </a:cubicBezTo>
                <a:cubicBezTo>
                  <a:pt x="162" y="202"/>
                  <a:pt x="126" y="194"/>
                  <a:pt x="96" y="184"/>
                </a:cubicBezTo>
                <a:cubicBezTo>
                  <a:pt x="65" y="174"/>
                  <a:pt x="41" y="162"/>
                  <a:pt x="24" y="149"/>
                </a:cubicBezTo>
                <a:cubicBezTo>
                  <a:pt x="8" y="136"/>
                  <a:pt x="0" y="122"/>
                  <a:pt x="0" y="108"/>
                </a:cubicBezTo>
                <a:cubicBezTo>
                  <a:pt x="0" y="93"/>
                  <a:pt x="8" y="79"/>
                  <a:pt x="24" y="66"/>
                </a:cubicBezTo>
                <a:cubicBezTo>
                  <a:pt x="41" y="53"/>
                  <a:pt x="65" y="41"/>
                  <a:pt x="96" y="31"/>
                </a:cubicBezTo>
                <a:cubicBezTo>
                  <a:pt x="126" y="21"/>
                  <a:pt x="162" y="13"/>
                  <a:pt x="202" y="8"/>
                </a:cubicBezTo>
                <a:cubicBezTo>
                  <a:pt x="242" y="2"/>
                  <a:pt x="284" y="0"/>
                  <a:pt x="328" y="0"/>
                </a:cubicBezTo>
                <a:cubicBezTo>
                  <a:pt x="371" y="0"/>
                  <a:pt x="413" y="2"/>
                  <a:pt x="453" y="8"/>
                </a:cubicBezTo>
                <a:cubicBezTo>
                  <a:pt x="493" y="13"/>
                  <a:pt x="529" y="21"/>
                  <a:pt x="559" y="31"/>
                </a:cubicBezTo>
                <a:cubicBezTo>
                  <a:pt x="590" y="41"/>
                  <a:pt x="614" y="53"/>
                  <a:pt x="631" y="66"/>
                </a:cubicBezTo>
                <a:cubicBezTo>
                  <a:pt x="647" y="79"/>
                  <a:pt x="656" y="93"/>
                  <a:pt x="656" y="108"/>
                </a:cubicBezTo>
                <a:lnTo>
                  <a:pt x="656" y="108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23" name="CustomShape 34"/>
          <p:cNvSpPr/>
          <p:nvPr/>
        </p:nvSpPr>
        <p:spPr>
          <a:xfrm>
            <a:off x="654120" y="3870720"/>
            <a:ext cx="84204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Mobile No.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024" name="CustomShape 35"/>
          <p:cNvSpPr/>
          <p:nvPr/>
        </p:nvSpPr>
        <p:spPr>
          <a:xfrm>
            <a:off x="4724280" y="2162160"/>
            <a:ext cx="922320" cy="209160"/>
          </a:xfrm>
          <a:custGeom>
            <a:avLst/>
            <a:gdLst/>
            <a:ahLst/>
            <a:rect l="l" t="t" r="r" b="b"/>
            <a:pathLst>
              <a:path w="720" h="289">
                <a:moveTo>
                  <a:pt x="0" y="0"/>
                </a:moveTo>
                <a:lnTo>
                  <a:pt x="720" y="0"/>
                </a:lnTo>
                <a:lnTo>
                  <a:pt x="720" y="289"/>
                </a:lnTo>
                <a:lnTo>
                  <a:pt x="0" y="289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548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25" name="CustomShape 36"/>
          <p:cNvSpPr/>
          <p:nvPr/>
        </p:nvSpPr>
        <p:spPr>
          <a:xfrm>
            <a:off x="4741200" y="2204280"/>
            <a:ext cx="88236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Member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26" name="Group 37"/>
          <p:cNvGrpSpPr/>
          <p:nvPr/>
        </p:nvGrpSpPr>
        <p:grpSpPr>
          <a:xfrm>
            <a:off x="3454560" y="2161800"/>
            <a:ext cx="846000" cy="218520"/>
            <a:chOff x="3454560" y="2161800"/>
            <a:chExt cx="846000" cy="218520"/>
          </a:xfrm>
        </p:grpSpPr>
        <p:sp>
          <p:nvSpPr>
            <p:cNvPr id="1027" name="CustomShape 38"/>
            <p:cNvSpPr/>
            <p:nvPr/>
          </p:nvSpPr>
          <p:spPr>
            <a:xfrm>
              <a:off x="3454560" y="2161800"/>
              <a:ext cx="846000" cy="218520"/>
            </a:xfrm>
            <a:custGeom>
              <a:avLst/>
              <a:gdLst/>
              <a:ahLst/>
              <a:rect l="l" t="t" r="r" b="b"/>
              <a:pathLst>
                <a:path w="656" h="288">
                  <a:moveTo>
                    <a:pt x="656" y="144"/>
                  </a:moveTo>
                  <a:cubicBezTo>
                    <a:pt x="656" y="163"/>
                    <a:pt x="647" y="181"/>
                    <a:pt x="631" y="199"/>
                  </a:cubicBezTo>
                  <a:cubicBezTo>
                    <a:pt x="614" y="216"/>
                    <a:pt x="590" y="232"/>
                    <a:pt x="559" y="245"/>
                  </a:cubicBezTo>
                  <a:cubicBezTo>
                    <a:pt x="529" y="259"/>
                    <a:pt x="493" y="269"/>
                    <a:pt x="453" y="277"/>
                  </a:cubicBezTo>
                  <a:cubicBezTo>
                    <a:pt x="413" y="284"/>
                    <a:pt x="371" y="288"/>
                    <a:pt x="328" y="288"/>
                  </a:cubicBezTo>
                  <a:cubicBezTo>
                    <a:pt x="284" y="288"/>
                    <a:pt x="242" y="284"/>
                    <a:pt x="202" y="277"/>
                  </a:cubicBezTo>
                  <a:cubicBezTo>
                    <a:pt x="162" y="269"/>
                    <a:pt x="126" y="259"/>
                    <a:pt x="96" y="245"/>
                  </a:cubicBezTo>
                  <a:cubicBezTo>
                    <a:pt x="65" y="232"/>
                    <a:pt x="41" y="216"/>
                    <a:pt x="24" y="199"/>
                  </a:cubicBezTo>
                  <a:cubicBezTo>
                    <a:pt x="8" y="181"/>
                    <a:pt x="0" y="163"/>
                    <a:pt x="0" y="144"/>
                  </a:cubicBezTo>
                  <a:cubicBezTo>
                    <a:pt x="0" y="124"/>
                    <a:pt x="8" y="106"/>
                    <a:pt x="24" y="88"/>
                  </a:cubicBezTo>
                  <a:cubicBezTo>
                    <a:pt x="41" y="71"/>
                    <a:pt x="65" y="55"/>
                    <a:pt x="96" y="42"/>
                  </a:cubicBezTo>
                  <a:cubicBezTo>
                    <a:pt x="126" y="28"/>
                    <a:pt x="162" y="18"/>
                    <a:pt x="202" y="10"/>
                  </a:cubicBezTo>
                  <a:cubicBezTo>
                    <a:pt x="242" y="3"/>
                    <a:pt x="284" y="0"/>
                    <a:pt x="328" y="0"/>
                  </a:cubicBezTo>
                  <a:cubicBezTo>
                    <a:pt x="371" y="0"/>
                    <a:pt x="413" y="3"/>
                    <a:pt x="453" y="10"/>
                  </a:cubicBezTo>
                  <a:cubicBezTo>
                    <a:pt x="493" y="18"/>
                    <a:pt x="529" y="28"/>
                    <a:pt x="559" y="42"/>
                  </a:cubicBezTo>
                  <a:cubicBezTo>
                    <a:pt x="590" y="55"/>
                    <a:pt x="614" y="71"/>
                    <a:pt x="631" y="88"/>
                  </a:cubicBezTo>
                  <a:cubicBezTo>
                    <a:pt x="647" y="106"/>
                    <a:pt x="656" y="124"/>
                    <a:pt x="656" y="144"/>
                  </a:cubicBezTo>
                  <a:lnTo>
                    <a:pt x="656" y="144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28" name="CustomShape 39"/>
          <p:cNvSpPr/>
          <p:nvPr/>
        </p:nvSpPr>
        <p:spPr>
          <a:xfrm>
            <a:off x="3454560" y="2167920"/>
            <a:ext cx="839520" cy="208080"/>
          </a:xfrm>
          <a:custGeom>
            <a:avLst/>
            <a:gdLst/>
            <a:ahLst/>
            <a:rect l="l" t="t" r="r" b="b"/>
            <a:pathLst>
              <a:path w="656" h="288">
                <a:moveTo>
                  <a:pt x="656" y="144"/>
                </a:moveTo>
                <a:cubicBezTo>
                  <a:pt x="656" y="163"/>
                  <a:pt x="647" y="181"/>
                  <a:pt x="631" y="199"/>
                </a:cubicBezTo>
                <a:cubicBezTo>
                  <a:pt x="614" y="216"/>
                  <a:pt x="590" y="232"/>
                  <a:pt x="559" y="245"/>
                </a:cubicBezTo>
                <a:cubicBezTo>
                  <a:pt x="529" y="259"/>
                  <a:pt x="493" y="269"/>
                  <a:pt x="453" y="277"/>
                </a:cubicBezTo>
                <a:cubicBezTo>
                  <a:pt x="413" y="284"/>
                  <a:pt x="371" y="288"/>
                  <a:pt x="328" y="288"/>
                </a:cubicBezTo>
                <a:cubicBezTo>
                  <a:pt x="284" y="288"/>
                  <a:pt x="242" y="284"/>
                  <a:pt x="202" y="277"/>
                </a:cubicBezTo>
                <a:cubicBezTo>
                  <a:pt x="162" y="269"/>
                  <a:pt x="126" y="259"/>
                  <a:pt x="96" y="245"/>
                </a:cubicBezTo>
                <a:cubicBezTo>
                  <a:pt x="65" y="232"/>
                  <a:pt x="41" y="216"/>
                  <a:pt x="24" y="199"/>
                </a:cubicBezTo>
                <a:cubicBezTo>
                  <a:pt x="8" y="181"/>
                  <a:pt x="0" y="163"/>
                  <a:pt x="0" y="144"/>
                </a:cubicBezTo>
                <a:cubicBezTo>
                  <a:pt x="0" y="124"/>
                  <a:pt x="8" y="106"/>
                  <a:pt x="24" y="88"/>
                </a:cubicBezTo>
                <a:cubicBezTo>
                  <a:pt x="41" y="71"/>
                  <a:pt x="65" y="55"/>
                  <a:pt x="96" y="42"/>
                </a:cubicBezTo>
                <a:cubicBezTo>
                  <a:pt x="126" y="28"/>
                  <a:pt x="162" y="18"/>
                  <a:pt x="202" y="10"/>
                </a:cubicBezTo>
                <a:cubicBezTo>
                  <a:pt x="242" y="3"/>
                  <a:pt x="284" y="0"/>
                  <a:pt x="328" y="0"/>
                </a:cubicBezTo>
                <a:cubicBezTo>
                  <a:pt x="371" y="0"/>
                  <a:pt x="413" y="3"/>
                  <a:pt x="453" y="10"/>
                </a:cubicBezTo>
                <a:cubicBezTo>
                  <a:pt x="493" y="18"/>
                  <a:pt x="529" y="28"/>
                  <a:pt x="559" y="42"/>
                </a:cubicBezTo>
                <a:cubicBezTo>
                  <a:pt x="590" y="55"/>
                  <a:pt x="614" y="71"/>
                  <a:pt x="631" y="88"/>
                </a:cubicBezTo>
                <a:cubicBezTo>
                  <a:pt x="647" y="106"/>
                  <a:pt x="656" y="124"/>
                  <a:pt x="656" y="144"/>
                </a:cubicBezTo>
                <a:lnTo>
                  <a:pt x="656" y="144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29" name="CustomShape 40"/>
          <p:cNvSpPr/>
          <p:nvPr/>
        </p:nvSpPr>
        <p:spPr>
          <a:xfrm>
            <a:off x="3454560" y="2013480"/>
            <a:ext cx="839520" cy="517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First</a:t>
            </a:r>
            <a:r>
              <a:rPr b="0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​ </a:t>
            </a: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Name</a:t>
            </a:r>
            <a:endParaRPr b="0" lang="en-IN" sz="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700" spc="-1" strike="noStrike">
              <a:latin typeface="Arial"/>
            </a:endParaRPr>
          </a:p>
        </p:txBody>
      </p:sp>
      <p:grpSp>
        <p:nvGrpSpPr>
          <p:cNvPr id="1030" name="Group 41"/>
          <p:cNvGrpSpPr/>
          <p:nvPr/>
        </p:nvGrpSpPr>
        <p:grpSpPr>
          <a:xfrm>
            <a:off x="3403800" y="2476440"/>
            <a:ext cx="913320" cy="190080"/>
            <a:chOff x="3403800" y="2476440"/>
            <a:chExt cx="913320" cy="190080"/>
          </a:xfrm>
        </p:grpSpPr>
        <p:sp>
          <p:nvSpPr>
            <p:cNvPr id="1031" name="CustomShape 42"/>
            <p:cNvSpPr/>
            <p:nvPr/>
          </p:nvSpPr>
          <p:spPr>
            <a:xfrm>
              <a:off x="3403800" y="2476440"/>
              <a:ext cx="913320" cy="190080"/>
            </a:xfrm>
            <a:custGeom>
              <a:avLst/>
              <a:gdLst/>
              <a:ahLst/>
              <a:rect l="l" t="t" r="r" b="b"/>
              <a:pathLst>
                <a:path w="703" h="256">
                  <a:moveTo>
                    <a:pt x="703" y="128"/>
                  </a:moveTo>
                  <a:cubicBezTo>
                    <a:pt x="703" y="144"/>
                    <a:pt x="695" y="161"/>
                    <a:pt x="677" y="176"/>
                  </a:cubicBezTo>
                  <a:cubicBezTo>
                    <a:pt x="659" y="192"/>
                    <a:pt x="633" y="206"/>
                    <a:pt x="600" y="218"/>
                  </a:cubicBezTo>
                  <a:cubicBezTo>
                    <a:pt x="567" y="230"/>
                    <a:pt x="529" y="239"/>
                    <a:pt x="486" y="246"/>
                  </a:cubicBezTo>
                  <a:cubicBezTo>
                    <a:pt x="443" y="252"/>
                    <a:pt x="398" y="256"/>
                    <a:pt x="351" y="256"/>
                  </a:cubicBezTo>
                  <a:cubicBezTo>
                    <a:pt x="305" y="256"/>
                    <a:pt x="260" y="252"/>
                    <a:pt x="217" y="246"/>
                  </a:cubicBezTo>
                  <a:cubicBezTo>
                    <a:pt x="174" y="239"/>
                    <a:pt x="136" y="230"/>
                    <a:pt x="103" y="218"/>
                  </a:cubicBezTo>
                  <a:cubicBezTo>
                    <a:pt x="70" y="206"/>
                    <a:pt x="44" y="192"/>
                    <a:pt x="26" y="176"/>
                  </a:cubicBezTo>
                  <a:cubicBezTo>
                    <a:pt x="8" y="161"/>
                    <a:pt x="0" y="144"/>
                    <a:pt x="0" y="128"/>
                  </a:cubicBezTo>
                  <a:cubicBezTo>
                    <a:pt x="0" y="111"/>
                    <a:pt x="8" y="94"/>
                    <a:pt x="26" y="79"/>
                  </a:cubicBezTo>
                  <a:cubicBezTo>
                    <a:pt x="44" y="63"/>
                    <a:pt x="70" y="49"/>
                    <a:pt x="103" y="37"/>
                  </a:cubicBezTo>
                  <a:cubicBezTo>
                    <a:pt x="136" y="25"/>
                    <a:pt x="174" y="16"/>
                    <a:pt x="217" y="9"/>
                  </a:cubicBezTo>
                  <a:cubicBezTo>
                    <a:pt x="260" y="3"/>
                    <a:pt x="305" y="0"/>
                    <a:pt x="351" y="0"/>
                  </a:cubicBezTo>
                  <a:cubicBezTo>
                    <a:pt x="398" y="0"/>
                    <a:pt x="443" y="3"/>
                    <a:pt x="486" y="9"/>
                  </a:cubicBezTo>
                  <a:cubicBezTo>
                    <a:pt x="529" y="16"/>
                    <a:pt x="567" y="25"/>
                    <a:pt x="600" y="37"/>
                  </a:cubicBezTo>
                  <a:cubicBezTo>
                    <a:pt x="633" y="49"/>
                    <a:pt x="659" y="63"/>
                    <a:pt x="677" y="79"/>
                  </a:cubicBezTo>
                  <a:cubicBezTo>
                    <a:pt x="695" y="94"/>
                    <a:pt x="703" y="111"/>
                    <a:pt x="703" y="128"/>
                  </a:cubicBezTo>
                  <a:lnTo>
                    <a:pt x="703" y="128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32" name="CustomShape 43"/>
          <p:cNvSpPr/>
          <p:nvPr/>
        </p:nvSpPr>
        <p:spPr>
          <a:xfrm>
            <a:off x="3411720" y="2479680"/>
            <a:ext cx="901440" cy="184320"/>
          </a:xfrm>
          <a:custGeom>
            <a:avLst/>
            <a:gdLst/>
            <a:ahLst/>
            <a:rect l="l" t="t" r="r" b="b"/>
            <a:pathLst>
              <a:path w="703" h="256">
                <a:moveTo>
                  <a:pt x="703" y="128"/>
                </a:moveTo>
                <a:cubicBezTo>
                  <a:pt x="703" y="144"/>
                  <a:pt x="695" y="161"/>
                  <a:pt x="677" y="176"/>
                </a:cubicBezTo>
                <a:cubicBezTo>
                  <a:pt x="659" y="192"/>
                  <a:pt x="633" y="206"/>
                  <a:pt x="600" y="218"/>
                </a:cubicBezTo>
                <a:cubicBezTo>
                  <a:pt x="567" y="230"/>
                  <a:pt x="529" y="239"/>
                  <a:pt x="486" y="246"/>
                </a:cubicBezTo>
                <a:cubicBezTo>
                  <a:pt x="443" y="252"/>
                  <a:pt x="398" y="256"/>
                  <a:pt x="351" y="256"/>
                </a:cubicBezTo>
                <a:cubicBezTo>
                  <a:pt x="305" y="256"/>
                  <a:pt x="260" y="252"/>
                  <a:pt x="217" y="246"/>
                </a:cubicBezTo>
                <a:cubicBezTo>
                  <a:pt x="174" y="239"/>
                  <a:pt x="136" y="230"/>
                  <a:pt x="103" y="218"/>
                </a:cubicBezTo>
                <a:cubicBezTo>
                  <a:pt x="70" y="206"/>
                  <a:pt x="44" y="192"/>
                  <a:pt x="26" y="176"/>
                </a:cubicBezTo>
                <a:cubicBezTo>
                  <a:pt x="8" y="161"/>
                  <a:pt x="0" y="144"/>
                  <a:pt x="0" y="128"/>
                </a:cubicBezTo>
                <a:cubicBezTo>
                  <a:pt x="0" y="111"/>
                  <a:pt x="8" y="94"/>
                  <a:pt x="26" y="79"/>
                </a:cubicBezTo>
                <a:cubicBezTo>
                  <a:pt x="44" y="63"/>
                  <a:pt x="70" y="49"/>
                  <a:pt x="103" y="37"/>
                </a:cubicBezTo>
                <a:cubicBezTo>
                  <a:pt x="136" y="25"/>
                  <a:pt x="174" y="16"/>
                  <a:pt x="217" y="9"/>
                </a:cubicBezTo>
                <a:cubicBezTo>
                  <a:pt x="260" y="3"/>
                  <a:pt x="305" y="0"/>
                  <a:pt x="351" y="0"/>
                </a:cubicBezTo>
                <a:cubicBezTo>
                  <a:pt x="398" y="0"/>
                  <a:pt x="443" y="3"/>
                  <a:pt x="486" y="9"/>
                </a:cubicBezTo>
                <a:cubicBezTo>
                  <a:pt x="529" y="16"/>
                  <a:pt x="567" y="25"/>
                  <a:pt x="600" y="37"/>
                </a:cubicBezTo>
                <a:cubicBezTo>
                  <a:pt x="633" y="49"/>
                  <a:pt x="659" y="63"/>
                  <a:pt x="677" y="79"/>
                </a:cubicBezTo>
                <a:cubicBezTo>
                  <a:pt x="695" y="94"/>
                  <a:pt x="703" y="111"/>
                  <a:pt x="703" y="128"/>
                </a:cubicBezTo>
                <a:lnTo>
                  <a:pt x="703" y="128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33" name="CustomShape 44"/>
          <p:cNvSpPr/>
          <p:nvPr/>
        </p:nvSpPr>
        <p:spPr>
          <a:xfrm>
            <a:off x="3411720" y="2518560"/>
            <a:ext cx="90144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Last Name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34" name="Group 45"/>
          <p:cNvGrpSpPr/>
          <p:nvPr/>
        </p:nvGrpSpPr>
        <p:grpSpPr>
          <a:xfrm>
            <a:off x="5960520" y="2238120"/>
            <a:ext cx="846000" cy="247320"/>
            <a:chOff x="5960520" y="2238120"/>
            <a:chExt cx="846000" cy="247320"/>
          </a:xfrm>
        </p:grpSpPr>
        <p:sp>
          <p:nvSpPr>
            <p:cNvPr id="1035" name="CustomShape 46"/>
            <p:cNvSpPr/>
            <p:nvPr/>
          </p:nvSpPr>
          <p:spPr>
            <a:xfrm>
              <a:off x="5960520" y="2238120"/>
              <a:ext cx="846000" cy="247320"/>
            </a:xfrm>
            <a:custGeom>
              <a:avLst/>
              <a:gdLst/>
              <a:ahLst/>
              <a:rect l="l" t="t" r="r" b="b"/>
              <a:pathLst>
                <a:path w="648" h="328">
                  <a:moveTo>
                    <a:pt x="648" y="164"/>
                  </a:moveTo>
                  <a:cubicBezTo>
                    <a:pt x="648" y="185"/>
                    <a:pt x="639" y="206"/>
                    <a:pt x="623" y="226"/>
                  </a:cubicBezTo>
                  <a:cubicBezTo>
                    <a:pt x="606" y="246"/>
                    <a:pt x="583" y="264"/>
                    <a:pt x="553" y="279"/>
                  </a:cubicBezTo>
                  <a:cubicBezTo>
                    <a:pt x="522" y="295"/>
                    <a:pt x="487" y="307"/>
                    <a:pt x="447" y="315"/>
                  </a:cubicBezTo>
                  <a:cubicBezTo>
                    <a:pt x="408" y="323"/>
                    <a:pt x="366" y="328"/>
                    <a:pt x="324" y="328"/>
                  </a:cubicBezTo>
                  <a:cubicBezTo>
                    <a:pt x="281" y="328"/>
                    <a:pt x="239" y="323"/>
                    <a:pt x="200" y="315"/>
                  </a:cubicBezTo>
                  <a:cubicBezTo>
                    <a:pt x="160" y="307"/>
                    <a:pt x="125" y="295"/>
                    <a:pt x="94" y="279"/>
                  </a:cubicBezTo>
                  <a:cubicBezTo>
                    <a:pt x="64" y="264"/>
                    <a:pt x="41" y="246"/>
                    <a:pt x="24" y="226"/>
                  </a:cubicBezTo>
                  <a:cubicBezTo>
                    <a:pt x="8" y="206"/>
                    <a:pt x="0" y="185"/>
                    <a:pt x="0" y="164"/>
                  </a:cubicBezTo>
                  <a:cubicBezTo>
                    <a:pt x="0" y="142"/>
                    <a:pt x="8" y="121"/>
                    <a:pt x="24" y="101"/>
                  </a:cubicBezTo>
                  <a:cubicBezTo>
                    <a:pt x="41" y="81"/>
                    <a:pt x="64" y="63"/>
                    <a:pt x="94" y="48"/>
                  </a:cubicBezTo>
                  <a:cubicBezTo>
                    <a:pt x="125" y="32"/>
                    <a:pt x="160" y="20"/>
                    <a:pt x="200" y="12"/>
                  </a:cubicBezTo>
                  <a:cubicBezTo>
                    <a:pt x="239" y="4"/>
                    <a:pt x="281" y="0"/>
                    <a:pt x="324" y="0"/>
                  </a:cubicBezTo>
                  <a:cubicBezTo>
                    <a:pt x="366" y="0"/>
                    <a:pt x="408" y="4"/>
                    <a:pt x="447" y="12"/>
                  </a:cubicBezTo>
                  <a:cubicBezTo>
                    <a:pt x="487" y="20"/>
                    <a:pt x="522" y="32"/>
                    <a:pt x="553" y="48"/>
                  </a:cubicBezTo>
                  <a:cubicBezTo>
                    <a:pt x="583" y="63"/>
                    <a:pt x="606" y="81"/>
                    <a:pt x="623" y="101"/>
                  </a:cubicBezTo>
                  <a:cubicBezTo>
                    <a:pt x="639" y="121"/>
                    <a:pt x="648" y="142"/>
                    <a:pt x="648" y="164"/>
                  </a:cubicBezTo>
                  <a:lnTo>
                    <a:pt x="648" y="164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36" name="CustomShape 47"/>
          <p:cNvSpPr/>
          <p:nvPr/>
        </p:nvSpPr>
        <p:spPr>
          <a:xfrm>
            <a:off x="5964840" y="2243160"/>
            <a:ext cx="829080" cy="236520"/>
          </a:xfrm>
          <a:custGeom>
            <a:avLst/>
            <a:gdLst/>
            <a:ahLst/>
            <a:rect l="l" t="t" r="r" b="b"/>
            <a:pathLst>
              <a:path w="648" h="328">
                <a:moveTo>
                  <a:pt x="648" y="164"/>
                </a:moveTo>
                <a:cubicBezTo>
                  <a:pt x="648" y="185"/>
                  <a:pt x="639" y="206"/>
                  <a:pt x="623" y="226"/>
                </a:cubicBezTo>
                <a:cubicBezTo>
                  <a:pt x="606" y="246"/>
                  <a:pt x="583" y="264"/>
                  <a:pt x="553" y="279"/>
                </a:cubicBezTo>
                <a:cubicBezTo>
                  <a:pt x="522" y="295"/>
                  <a:pt x="487" y="307"/>
                  <a:pt x="447" y="315"/>
                </a:cubicBezTo>
                <a:cubicBezTo>
                  <a:pt x="408" y="323"/>
                  <a:pt x="366" y="328"/>
                  <a:pt x="324" y="328"/>
                </a:cubicBezTo>
                <a:cubicBezTo>
                  <a:pt x="281" y="328"/>
                  <a:pt x="239" y="323"/>
                  <a:pt x="200" y="315"/>
                </a:cubicBezTo>
                <a:cubicBezTo>
                  <a:pt x="160" y="307"/>
                  <a:pt x="125" y="295"/>
                  <a:pt x="94" y="279"/>
                </a:cubicBezTo>
                <a:cubicBezTo>
                  <a:pt x="64" y="264"/>
                  <a:pt x="41" y="246"/>
                  <a:pt x="24" y="226"/>
                </a:cubicBezTo>
                <a:cubicBezTo>
                  <a:pt x="8" y="206"/>
                  <a:pt x="0" y="185"/>
                  <a:pt x="0" y="164"/>
                </a:cubicBezTo>
                <a:cubicBezTo>
                  <a:pt x="0" y="142"/>
                  <a:pt x="8" y="121"/>
                  <a:pt x="24" y="101"/>
                </a:cubicBezTo>
                <a:cubicBezTo>
                  <a:pt x="41" y="81"/>
                  <a:pt x="64" y="63"/>
                  <a:pt x="94" y="48"/>
                </a:cubicBezTo>
                <a:cubicBezTo>
                  <a:pt x="125" y="32"/>
                  <a:pt x="160" y="20"/>
                  <a:pt x="200" y="12"/>
                </a:cubicBezTo>
                <a:cubicBezTo>
                  <a:pt x="239" y="4"/>
                  <a:pt x="281" y="0"/>
                  <a:pt x="324" y="0"/>
                </a:cubicBezTo>
                <a:cubicBezTo>
                  <a:pt x="366" y="0"/>
                  <a:pt x="408" y="4"/>
                  <a:pt x="447" y="12"/>
                </a:cubicBezTo>
                <a:cubicBezTo>
                  <a:pt x="487" y="20"/>
                  <a:pt x="522" y="32"/>
                  <a:pt x="553" y="48"/>
                </a:cubicBezTo>
                <a:cubicBezTo>
                  <a:pt x="583" y="63"/>
                  <a:pt x="606" y="81"/>
                  <a:pt x="623" y="101"/>
                </a:cubicBezTo>
                <a:cubicBezTo>
                  <a:pt x="639" y="121"/>
                  <a:pt x="648" y="142"/>
                  <a:pt x="648" y="164"/>
                </a:cubicBezTo>
                <a:lnTo>
                  <a:pt x="648" y="164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37" name="CustomShape 48"/>
          <p:cNvSpPr/>
          <p:nvPr/>
        </p:nvSpPr>
        <p:spPr>
          <a:xfrm>
            <a:off x="5964840" y="2307960"/>
            <a:ext cx="8290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Address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38" name="Group 49"/>
          <p:cNvGrpSpPr/>
          <p:nvPr/>
        </p:nvGrpSpPr>
        <p:grpSpPr>
          <a:xfrm>
            <a:off x="3454560" y="1628640"/>
            <a:ext cx="862560" cy="246960"/>
            <a:chOff x="3454560" y="1628640"/>
            <a:chExt cx="862560" cy="246960"/>
          </a:xfrm>
        </p:grpSpPr>
        <p:sp>
          <p:nvSpPr>
            <p:cNvPr id="1039" name="CustomShape 50"/>
            <p:cNvSpPr/>
            <p:nvPr/>
          </p:nvSpPr>
          <p:spPr>
            <a:xfrm>
              <a:off x="3454560" y="1628640"/>
              <a:ext cx="862560" cy="246960"/>
            </a:xfrm>
            <a:custGeom>
              <a:avLst/>
              <a:gdLst/>
              <a:ahLst/>
              <a:rect l="l" t="t" r="r" b="b"/>
              <a:pathLst>
                <a:path w="656" h="327">
                  <a:moveTo>
                    <a:pt x="656" y="163"/>
                  </a:moveTo>
                  <a:cubicBezTo>
                    <a:pt x="656" y="185"/>
                    <a:pt x="647" y="206"/>
                    <a:pt x="631" y="226"/>
                  </a:cubicBezTo>
                  <a:cubicBezTo>
                    <a:pt x="614" y="246"/>
                    <a:pt x="590" y="264"/>
                    <a:pt x="559" y="279"/>
                  </a:cubicBezTo>
                  <a:cubicBezTo>
                    <a:pt x="529" y="295"/>
                    <a:pt x="493" y="307"/>
                    <a:pt x="453" y="315"/>
                  </a:cubicBezTo>
                  <a:cubicBezTo>
                    <a:pt x="413" y="323"/>
                    <a:pt x="371" y="327"/>
                    <a:pt x="328" y="327"/>
                  </a:cubicBezTo>
                  <a:cubicBezTo>
                    <a:pt x="284" y="327"/>
                    <a:pt x="242" y="323"/>
                    <a:pt x="202" y="315"/>
                  </a:cubicBezTo>
                  <a:cubicBezTo>
                    <a:pt x="162" y="307"/>
                    <a:pt x="126" y="295"/>
                    <a:pt x="96" y="279"/>
                  </a:cubicBezTo>
                  <a:cubicBezTo>
                    <a:pt x="65" y="264"/>
                    <a:pt x="41" y="246"/>
                    <a:pt x="24" y="226"/>
                  </a:cubicBezTo>
                  <a:cubicBezTo>
                    <a:pt x="8" y="206"/>
                    <a:pt x="0" y="185"/>
                    <a:pt x="0" y="163"/>
                  </a:cubicBezTo>
                  <a:cubicBezTo>
                    <a:pt x="0" y="142"/>
                    <a:pt x="8" y="121"/>
                    <a:pt x="24" y="101"/>
                  </a:cubicBezTo>
                  <a:cubicBezTo>
                    <a:pt x="41" y="81"/>
                    <a:pt x="65" y="63"/>
                    <a:pt x="96" y="48"/>
                  </a:cubicBezTo>
                  <a:cubicBezTo>
                    <a:pt x="126" y="32"/>
                    <a:pt x="162" y="20"/>
                    <a:pt x="202" y="12"/>
                  </a:cubicBezTo>
                  <a:cubicBezTo>
                    <a:pt x="242" y="4"/>
                    <a:pt x="284" y="0"/>
                    <a:pt x="328" y="0"/>
                  </a:cubicBezTo>
                  <a:cubicBezTo>
                    <a:pt x="371" y="0"/>
                    <a:pt x="413" y="4"/>
                    <a:pt x="453" y="12"/>
                  </a:cubicBezTo>
                  <a:cubicBezTo>
                    <a:pt x="493" y="20"/>
                    <a:pt x="529" y="32"/>
                    <a:pt x="559" y="48"/>
                  </a:cubicBezTo>
                  <a:cubicBezTo>
                    <a:pt x="590" y="63"/>
                    <a:pt x="614" y="81"/>
                    <a:pt x="631" y="101"/>
                  </a:cubicBezTo>
                  <a:cubicBezTo>
                    <a:pt x="647" y="121"/>
                    <a:pt x="656" y="142"/>
                    <a:pt x="656" y="163"/>
                  </a:cubicBezTo>
                  <a:lnTo>
                    <a:pt x="656" y="163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40" name="CustomShape 51"/>
          <p:cNvSpPr/>
          <p:nvPr/>
        </p:nvSpPr>
        <p:spPr>
          <a:xfrm>
            <a:off x="3462480" y="1632240"/>
            <a:ext cx="842040" cy="235440"/>
          </a:xfrm>
          <a:custGeom>
            <a:avLst/>
            <a:gdLst/>
            <a:ahLst/>
            <a:rect l="l" t="t" r="r" b="b"/>
            <a:pathLst>
              <a:path w="656" h="327">
                <a:moveTo>
                  <a:pt x="656" y="163"/>
                </a:moveTo>
                <a:cubicBezTo>
                  <a:pt x="656" y="185"/>
                  <a:pt x="647" y="206"/>
                  <a:pt x="631" y="226"/>
                </a:cubicBezTo>
                <a:cubicBezTo>
                  <a:pt x="614" y="246"/>
                  <a:pt x="590" y="264"/>
                  <a:pt x="559" y="279"/>
                </a:cubicBezTo>
                <a:cubicBezTo>
                  <a:pt x="529" y="295"/>
                  <a:pt x="493" y="307"/>
                  <a:pt x="453" y="315"/>
                </a:cubicBezTo>
                <a:cubicBezTo>
                  <a:pt x="413" y="323"/>
                  <a:pt x="371" y="327"/>
                  <a:pt x="328" y="327"/>
                </a:cubicBezTo>
                <a:cubicBezTo>
                  <a:pt x="284" y="327"/>
                  <a:pt x="242" y="323"/>
                  <a:pt x="202" y="315"/>
                </a:cubicBezTo>
                <a:cubicBezTo>
                  <a:pt x="162" y="307"/>
                  <a:pt x="126" y="295"/>
                  <a:pt x="96" y="279"/>
                </a:cubicBezTo>
                <a:cubicBezTo>
                  <a:pt x="65" y="264"/>
                  <a:pt x="41" y="246"/>
                  <a:pt x="24" y="226"/>
                </a:cubicBezTo>
                <a:cubicBezTo>
                  <a:pt x="8" y="206"/>
                  <a:pt x="0" y="185"/>
                  <a:pt x="0" y="163"/>
                </a:cubicBezTo>
                <a:cubicBezTo>
                  <a:pt x="0" y="142"/>
                  <a:pt x="8" y="121"/>
                  <a:pt x="24" y="101"/>
                </a:cubicBezTo>
                <a:cubicBezTo>
                  <a:pt x="41" y="81"/>
                  <a:pt x="65" y="63"/>
                  <a:pt x="96" y="48"/>
                </a:cubicBezTo>
                <a:cubicBezTo>
                  <a:pt x="126" y="32"/>
                  <a:pt x="162" y="20"/>
                  <a:pt x="202" y="12"/>
                </a:cubicBezTo>
                <a:cubicBezTo>
                  <a:pt x="242" y="4"/>
                  <a:pt x="284" y="0"/>
                  <a:pt x="328" y="0"/>
                </a:cubicBezTo>
                <a:cubicBezTo>
                  <a:pt x="371" y="0"/>
                  <a:pt x="413" y="4"/>
                  <a:pt x="453" y="12"/>
                </a:cubicBezTo>
                <a:cubicBezTo>
                  <a:pt x="493" y="20"/>
                  <a:pt x="529" y="32"/>
                  <a:pt x="559" y="48"/>
                </a:cubicBezTo>
                <a:cubicBezTo>
                  <a:pt x="590" y="63"/>
                  <a:pt x="614" y="81"/>
                  <a:pt x="631" y="101"/>
                </a:cubicBezTo>
                <a:cubicBezTo>
                  <a:pt x="647" y="121"/>
                  <a:pt x="656" y="142"/>
                  <a:pt x="656" y="163"/>
                </a:cubicBezTo>
                <a:lnTo>
                  <a:pt x="656" y="163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41" name="CustomShape 52"/>
          <p:cNvSpPr/>
          <p:nvPr/>
        </p:nvSpPr>
        <p:spPr>
          <a:xfrm>
            <a:off x="3462480" y="1696680"/>
            <a:ext cx="84204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Email-Address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42" name="Group 53"/>
          <p:cNvGrpSpPr/>
          <p:nvPr/>
        </p:nvGrpSpPr>
        <p:grpSpPr>
          <a:xfrm>
            <a:off x="5351040" y="1695240"/>
            <a:ext cx="846000" cy="151920"/>
            <a:chOff x="5351040" y="1695240"/>
            <a:chExt cx="846000" cy="151920"/>
          </a:xfrm>
        </p:grpSpPr>
        <p:sp>
          <p:nvSpPr>
            <p:cNvPr id="1043" name="CustomShape 54"/>
            <p:cNvSpPr/>
            <p:nvPr/>
          </p:nvSpPr>
          <p:spPr>
            <a:xfrm>
              <a:off x="5351040" y="1695240"/>
              <a:ext cx="846000" cy="151920"/>
            </a:xfrm>
            <a:custGeom>
              <a:avLst/>
              <a:gdLst/>
              <a:ahLst/>
              <a:rect l="l" t="t" r="r" b="b"/>
              <a:pathLst>
                <a:path w="648" h="199">
                  <a:moveTo>
                    <a:pt x="648" y="99"/>
                  </a:moveTo>
                  <a:cubicBezTo>
                    <a:pt x="648" y="113"/>
                    <a:pt x="639" y="126"/>
                    <a:pt x="623" y="138"/>
                  </a:cubicBezTo>
                  <a:cubicBezTo>
                    <a:pt x="606" y="150"/>
                    <a:pt x="583" y="161"/>
                    <a:pt x="553" y="170"/>
                  </a:cubicBezTo>
                  <a:cubicBezTo>
                    <a:pt x="522" y="180"/>
                    <a:pt x="487" y="187"/>
                    <a:pt x="447" y="192"/>
                  </a:cubicBezTo>
                  <a:cubicBezTo>
                    <a:pt x="408" y="197"/>
                    <a:pt x="366" y="199"/>
                    <a:pt x="324" y="199"/>
                  </a:cubicBezTo>
                  <a:cubicBezTo>
                    <a:pt x="281" y="199"/>
                    <a:pt x="239" y="197"/>
                    <a:pt x="200" y="192"/>
                  </a:cubicBezTo>
                  <a:cubicBezTo>
                    <a:pt x="160" y="187"/>
                    <a:pt x="125" y="180"/>
                    <a:pt x="94" y="170"/>
                  </a:cubicBezTo>
                  <a:cubicBezTo>
                    <a:pt x="64" y="161"/>
                    <a:pt x="41" y="150"/>
                    <a:pt x="24" y="138"/>
                  </a:cubicBezTo>
                  <a:cubicBezTo>
                    <a:pt x="8" y="126"/>
                    <a:pt x="0" y="113"/>
                    <a:pt x="0" y="99"/>
                  </a:cubicBezTo>
                  <a:cubicBezTo>
                    <a:pt x="0" y="86"/>
                    <a:pt x="8" y="73"/>
                    <a:pt x="24" y="61"/>
                  </a:cubicBezTo>
                  <a:cubicBezTo>
                    <a:pt x="41" y="49"/>
                    <a:pt x="64" y="38"/>
                    <a:pt x="94" y="29"/>
                  </a:cubicBezTo>
                  <a:cubicBezTo>
                    <a:pt x="125" y="19"/>
                    <a:pt x="160" y="12"/>
                    <a:pt x="200" y="7"/>
                  </a:cubicBezTo>
                  <a:cubicBezTo>
                    <a:pt x="239" y="2"/>
                    <a:pt x="281" y="0"/>
                    <a:pt x="324" y="0"/>
                  </a:cubicBezTo>
                  <a:cubicBezTo>
                    <a:pt x="366" y="0"/>
                    <a:pt x="408" y="2"/>
                    <a:pt x="447" y="7"/>
                  </a:cubicBezTo>
                  <a:cubicBezTo>
                    <a:pt x="487" y="12"/>
                    <a:pt x="522" y="19"/>
                    <a:pt x="553" y="29"/>
                  </a:cubicBezTo>
                  <a:cubicBezTo>
                    <a:pt x="583" y="38"/>
                    <a:pt x="606" y="49"/>
                    <a:pt x="623" y="61"/>
                  </a:cubicBezTo>
                  <a:cubicBezTo>
                    <a:pt x="639" y="73"/>
                    <a:pt x="648" y="86"/>
                    <a:pt x="648" y="99"/>
                  </a:cubicBezTo>
                  <a:lnTo>
                    <a:pt x="648" y="99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44" name="CustomShape 55"/>
          <p:cNvSpPr/>
          <p:nvPr/>
        </p:nvSpPr>
        <p:spPr>
          <a:xfrm>
            <a:off x="5351040" y="1701000"/>
            <a:ext cx="829080" cy="144000"/>
          </a:xfrm>
          <a:custGeom>
            <a:avLst/>
            <a:gdLst/>
            <a:ahLst/>
            <a:rect l="l" t="t" r="r" b="b"/>
            <a:pathLst>
              <a:path w="648" h="199">
                <a:moveTo>
                  <a:pt x="648" y="99"/>
                </a:moveTo>
                <a:cubicBezTo>
                  <a:pt x="648" y="113"/>
                  <a:pt x="639" y="126"/>
                  <a:pt x="623" y="138"/>
                </a:cubicBezTo>
                <a:cubicBezTo>
                  <a:pt x="606" y="150"/>
                  <a:pt x="583" y="161"/>
                  <a:pt x="553" y="170"/>
                </a:cubicBezTo>
                <a:cubicBezTo>
                  <a:pt x="522" y="180"/>
                  <a:pt x="487" y="187"/>
                  <a:pt x="447" y="192"/>
                </a:cubicBezTo>
                <a:cubicBezTo>
                  <a:pt x="408" y="197"/>
                  <a:pt x="366" y="199"/>
                  <a:pt x="324" y="199"/>
                </a:cubicBezTo>
                <a:cubicBezTo>
                  <a:pt x="281" y="199"/>
                  <a:pt x="239" y="197"/>
                  <a:pt x="200" y="192"/>
                </a:cubicBezTo>
                <a:cubicBezTo>
                  <a:pt x="160" y="187"/>
                  <a:pt x="125" y="180"/>
                  <a:pt x="94" y="170"/>
                </a:cubicBezTo>
                <a:cubicBezTo>
                  <a:pt x="64" y="161"/>
                  <a:pt x="41" y="150"/>
                  <a:pt x="24" y="138"/>
                </a:cubicBezTo>
                <a:cubicBezTo>
                  <a:pt x="8" y="126"/>
                  <a:pt x="0" y="113"/>
                  <a:pt x="0" y="99"/>
                </a:cubicBezTo>
                <a:cubicBezTo>
                  <a:pt x="0" y="86"/>
                  <a:pt x="8" y="73"/>
                  <a:pt x="24" y="61"/>
                </a:cubicBezTo>
                <a:cubicBezTo>
                  <a:pt x="41" y="49"/>
                  <a:pt x="64" y="38"/>
                  <a:pt x="94" y="29"/>
                </a:cubicBezTo>
                <a:cubicBezTo>
                  <a:pt x="125" y="19"/>
                  <a:pt x="160" y="12"/>
                  <a:pt x="200" y="7"/>
                </a:cubicBezTo>
                <a:cubicBezTo>
                  <a:pt x="239" y="2"/>
                  <a:pt x="281" y="0"/>
                  <a:pt x="324" y="0"/>
                </a:cubicBezTo>
                <a:cubicBezTo>
                  <a:pt x="366" y="0"/>
                  <a:pt x="408" y="2"/>
                  <a:pt x="447" y="7"/>
                </a:cubicBezTo>
                <a:cubicBezTo>
                  <a:pt x="487" y="12"/>
                  <a:pt x="522" y="19"/>
                  <a:pt x="553" y="29"/>
                </a:cubicBezTo>
                <a:cubicBezTo>
                  <a:pt x="583" y="38"/>
                  <a:pt x="606" y="49"/>
                  <a:pt x="623" y="61"/>
                </a:cubicBezTo>
                <a:cubicBezTo>
                  <a:pt x="639" y="73"/>
                  <a:pt x="648" y="86"/>
                  <a:pt x="648" y="99"/>
                </a:cubicBezTo>
                <a:lnTo>
                  <a:pt x="648" y="99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45" name="CustomShape 56"/>
          <p:cNvSpPr/>
          <p:nvPr/>
        </p:nvSpPr>
        <p:spPr>
          <a:xfrm>
            <a:off x="5350680" y="1719720"/>
            <a:ext cx="8290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Code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46" name="Group 57"/>
          <p:cNvGrpSpPr/>
          <p:nvPr/>
        </p:nvGrpSpPr>
        <p:grpSpPr>
          <a:xfrm>
            <a:off x="4385880" y="1609560"/>
            <a:ext cx="811800" cy="190080"/>
            <a:chOff x="4385880" y="1609560"/>
            <a:chExt cx="811800" cy="190080"/>
          </a:xfrm>
        </p:grpSpPr>
        <p:sp>
          <p:nvSpPr>
            <p:cNvPr id="1047" name="CustomShape 58"/>
            <p:cNvSpPr/>
            <p:nvPr/>
          </p:nvSpPr>
          <p:spPr>
            <a:xfrm>
              <a:off x="4385880" y="1609560"/>
              <a:ext cx="811800" cy="190080"/>
            </a:xfrm>
            <a:custGeom>
              <a:avLst/>
              <a:gdLst/>
              <a:ahLst/>
              <a:rect l="l" t="t" r="r" b="b"/>
              <a:pathLst>
                <a:path w="616" h="264">
                  <a:moveTo>
                    <a:pt x="616" y="132"/>
                  </a:moveTo>
                  <a:cubicBezTo>
                    <a:pt x="616" y="149"/>
                    <a:pt x="608" y="166"/>
                    <a:pt x="592" y="182"/>
                  </a:cubicBezTo>
                  <a:cubicBezTo>
                    <a:pt x="576" y="198"/>
                    <a:pt x="554" y="212"/>
                    <a:pt x="525" y="225"/>
                  </a:cubicBezTo>
                  <a:cubicBezTo>
                    <a:pt x="496" y="237"/>
                    <a:pt x="463" y="247"/>
                    <a:pt x="425" y="253"/>
                  </a:cubicBezTo>
                  <a:cubicBezTo>
                    <a:pt x="388" y="260"/>
                    <a:pt x="348" y="264"/>
                    <a:pt x="308" y="264"/>
                  </a:cubicBezTo>
                  <a:cubicBezTo>
                    <a:pt x="267" y="264"/>
                    <a:pt x="227" y="260"/>
                    <a:pt x="190" y="253"/>
                  </a:cubicBezTo>
                  <a:cubicBezTo>
                    <a:pt x="152" y="247"/>
                    <a:pt x="119" y="237"/>
                    <a:pt x="90" y="225"/>
                  </a:cubicBezTo>
                  <a:cubicBezTo>
                    <a:pt x="61" y="212"/>
                    <a:pt x="39" y="198"/>
                    <a:pt x="23" y="182"/>
                  </a:cubicBezTo>
                  <a:cubicBezTo>
                    <a:pt x="7" y="166"/>
                    <a:pt x="0" y="149"/>
                    <a:pt x="0" y="132"/>
                  </a:cubicBezTo>
                  <a:cubicBezTo>
                    <a:pt x="0" y="114"/>
                    <a:pt x="7" y="97"/>
                    <a:pt x="23" y="81"/>
                  </a:cubicBezTo>
                  <a:cubicBezTo>
                    <a:pt x="39" y="65"/>
                    <a:pt x="61" y="51"/>
                    <a:pt x="90" y="38"/>
                  </a:cubicBezTo>
                  <a:cubicBezTo>
                    <a:pt x="119" y="26"/>
                    <a:pt x="152" y="16"/>
                    <a:pt x="190" y="10"/>
                  </a:cubicBezTo>
                  <a:cubicBezTo>
                    <a:pt x="227" y="3"/>
                    <a:pt x="267" y="0"/>
                    <a:pt x="308" y="0"/>
                  </a:cubicBezTo>
                  <a:cubicBezTo>
                    <a:pt x="348" y="0"/>
                    <a:pt x="388" y="3"/>
                    <a:pt x="425" y="10"/>
                  </a:cubicBezTo>
                  <a:cubicBezTo>
                    <a:pt x="463" y="16"/>
                    <a:pt x="496" y="26"/>
                    <a:pt x="525" y="38"/>
                  </a:cubicBezTo>
                  <a:cubicBezTo>
                    <a:pt x="554" y="51"/>
                    <a:pt x="576" y="65"/>
                    <a:pt x="592" y="81"/>
                  </a:cubicBezTo>
                  <a:cubicBezTo>
                    <a:pt x="608" y="97"/>
                    <a:pt x="616" y="114"/>
                    <a:pt x="616" y="132"/>
                  </a:cubicBezTo>
                  <a:lnTo>
                    <a:pt x="616" y="132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48" name="CustomShape 59"/>
          <p:cNvSpPr/>
          <p:nvPr/>
        </p:nvSpPr>
        <p:spPr>
          <a:xfrm>
            <a:off x="4396320" y="1609560"/>
            <a:ext cx="789120" cy="189000"/>
          </a:xfrm>
          <a:custGeom>
            <a:avLst/>
            <a:gdLst/>
            <a:ahLst/>
            <a:rect l="l" t="t" r="r" b="b"/>
            <a:pathLst>
              <a:path w="616" h="264">
                <a:moveTo>
                  <a:pt x="616" y="132"/>
                </a:moveTo>
                <a:cubicBezTo>
                  <a:pt x="616" y="149"/>
                  <a:pt x="608" y="166"/>
                  <a:pt x="592" y="182"/>
                </a:cubicBezTo>
                <a:cubicBezTo>
                  <a:pt x="576" y="198"/>
                  <a:pt x="554" y="212"/>
                  <a:pt x="525" y="225"/>
                </a:cubicBezTo>
                <a:cubicBezTo>
                  <a:pt x="496" y="237"/>
                  <a:pt x="463" y="247"/>
                  <a:pt x="425" y="253"/>
                </a:cubicBezTo>
                <a:cubicBezTo>
                  <a:pt x="388" y="260"/>
                  <a:pt x="348" y="264"/>
                  <a:pt x="308" y="264"/>
                </a:cubicBezTo>
                <a:cubicBezTo>
                  <a:pt x="267" y="264"/>
                  <a:pt x="227" y="260"/>
                  <a:pt x="190" y="253"/>
                </a:cubicBezTo>
                <a:cubicBezTo>
                  <a:pt x="152" y="247"/>
                  <a:pt x="119" y="237"/>
                  <a:pt x="90" y="225"/>
                </a:cubicBezTo>
                <a:cubicBezTo>
                  <a:pt x="61" y="212"/>
                  <a:pt x="39" y="198"/>
                  <a:pt x="23" y="182"/>
                </a:cubicBezTo>
                <a:cubicBezTo>
                  <a:pt x="7" y="166"/>
                  <a:pt x="0" y="149"/>
                  <a:pt x="0" y="132"/>
                </a:cubicBezTo>
                <a:cubicBezTo>
                  <a:pt x="0" y="114"/>
                  <a:pt x="7" y="97"/>
                  <a:pt x="23" y="81"/>
                </a:cubicBezTo>
                <a:cubicBezTo>
                  <a:pt x="39" y="65"/>
                  <a:pt x="61" y="51"/>
                  <a:pt x="90" y="38"/>
                </a:cubicBezTo>
                <a:cubicBezTo>
                  <a:pt x="119" y="26"/>
                  <a:pt x="152" y="16"/>
                  <a:pt x="190" y="10"/>
                </a:cubicBezTo>
                <a:cubicBezTo>
                  <a:pt x="227" y="3"/>
                  <a:pt x="267" y="0"/>
                  <a:pt x="308" y="0"/>
                </a:cubicBezTo>
                <a:cubicBezTo>
                  <a:pt x="348" y="0"/>
                  <a:pt x="388" y="3"/>
                  <a:pt x="425" y="10"/>
                </a:cubicBezTo>
                <a:cubicBezTo>
                  <a:pt x="463" y="16"/>
                  <a:pt x="496" y="26"/>
                  <a:pt x="525" y="38"/>
                </a:cubicBezTo>
                <a:cubicBezTo>
                  <a:pt x="554" y="51"/>
                  <a:pt x="576" y="65"/>
                  <a:pt x="592" y="81"/>
                </a:cubicBezTo>
                <a:cubicBezTo>
                  <a:pt x="608" y="97"/>
                  <a:pt x="616" y="114"/>
                  <a:pt x="616" y="132"/>
                </a:cubicBezTo>
                <a:lnTo>
                  <a:pt x="616" y="132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49" name="CustomShape 60"/>
          <p:cNvSpPr/>
          <p:nvPr/>
        </p:nvSpPr>
        <p:spPr>
          <a:xfrm>
            <a:off x="4395960" y="1650960"/>
            <a:ext cx="7894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Password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50" name="Group 61"/>
          <p:cNvGrpSpPr/>
          <p:nvPr/>
        </p:nvGrpSpPr>
        <p:grpSpPr>
          <a:xfrm>
            <a:off x="5757120" y="1923840"/>
            <a:ext cx="846000" cy="199440"/>
            <a:chOff x="5757120" y="1923840"/>
            <a:chExt cx="846000" cy="199440"/>
          </a:xfrm>
        </p:grpSpPr>
        <p:sp>
          <p:nvSpPr>
            <p:cNvPr id="1051" name="CustomShape 62"/>
            <p:cNvSpPr/>
            <p:nvPr/>
          </p:nvSpPr>
          <p:spPr>
            <a:xfrm>
              <a:off x="5757120" y="1923840"/>
              <a:ext cx="846000" cy="199440"/>
            </a:xfrm>
            <a:custGeom>
              <a:avLst/>
              <a:gdLst/>
              <a:ahLst/>
              <a:rect l="l" t="t" r="r" b="b"/>
              <a:pathLst>
                <a:path w="648" h="264">
                  <a:moveTo>
                    <a:pt x="648" y="132"/>
                  </a:moveTo>
                  <a:cubicBezTo>
                    <a:pt x="648" y="149"/>
                    <a:pt x="639" y="166"/>
                    <a:pt x="623" y="182"/>
                  </a:cubicBezTo>
                  <a:cubicBezTo>
                    <a:pt x="606" y="198"/>
                    <a:pt x="583" y="212"/>
                    <a:pt x="553" y="225"/>
                  </a:cubicBezTo>
                  <a:cubicBezTo>
                    <a:pt x="522" y="237"/>
                    <a:pt x="487" y="247"/>
                    <a:pt x="447" y="253"/>
                  </a:cubicBezTo>
                  <a:cubicBezTo>
                    <a:pt x="408" y="260"/>
                    <a:pt x="366" y="264"/>
                    <a:pt x="324" y="264"/>
                  </a:cubicBezTo>
                  <a:cubicBezTo>
                    <a:pt x="281" y="264"/>
                    <a:pt x="239" y="260"/>
                    <a:pt x="200" y="253"/>
                  </a:cubicBezTo>
                  <a:cubicBezTo>
                    <a:pt x="160" y="247"/>
                    <a:pt x="125" y="237"/>
                    <a:pt x="94" y="225"/>
                  </a:cubicBezTo>
                  <a:cubicBezTo>
                    <a:pt x="64" y="212"/>
                    <a:pt x="41" y="198"/>
                    <a:pt x="24" y="182"/>
                  </a:cubicBezTo>
                  <a:cubicBezTo>
                    <a:pt x="8" y="166"/>
                    <a:pt x="0" y="149"/>
                    <a:pt x="0" y="132"/>
                  </a:cubicBezTo>
                  <a:cubicBezTo>
                    <a:pt x="0" y="114"/>
                    <a:pt x="8" y="97"/>
                    <a:pt x="24" y="81"/>
                  </a:cubicBezTo>
                  <a:cubicBezTo>
                    <a:pt x="41" y="65"/>
                    <a:pt x="64" y="51"/>
                    <a:pt x="94" y="38"/>
                  </a:cubicBezTo>
                  <a:cubicBezTo>
                    <a:pt x="125" y="26"/>
                    <a:pt x="160" y="16"/>
                    <a:pt x="200" y="10"/>
                  </a:cubicBezTo>
                  <a:cubicBezTo>
                    <a:pt x="239" y="3"/>
                    <a:pt x="281" y="0"/>
                    <a:pt x="324" y="0"/>
                  </a:cubicBezTo>
                  <a:cubicBezTo>
                    <a:pt x="366" y="0"/>
                    <a:pt x="408" y="3"/>
                    <a:pt x="447" y="10"/>
                  </a:cubicBezTo>
                  <a:cubicBezTo>
                    <a:pt x="487" y="16"/>
                    <a:pt x="522" y="26"/>
                    <a:pt x="553" y="38"/>
                  </a:cubicBezTo>
                  <a:cubicBezTo>
                    <a:pt x="583" y="51"/>
                    <a:pt x="606" y="65"/>
                    <a:pt x="623" y="81"/>
                  </a:cubicBezTo>
                  <a:cubicBezTo>
                    <a:pt x="639" y="97"/>
                    <a:pt x="648" y="114"/>
                    <a:pt x="648" y="132"/>
                  </a:cubicBezTo>
                  <a:lnTo>
                    <a:pt x="648" y="132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52" name="CustomShape 63"/>
          <p:cNvSpPr/>
          <p:nvPr/>
        </p:nvSpPr>
        <p:spPr>
          <a:xfrm>
            <a:off x="5770080" y="1926360"/>
            <a:ext cx="829440" cy="190080"/>
          </a:xfrm>
          <a:custGeom>
            <a:avLst/>
            <a:gdLst/>
            <a:ahLst/>
            <a:rect l="l" t="t" r="r" b="b"/>
            <a:pathLst>
              <a:path w="648" h="264">
                <a:moveTo>
                  <a:pt x="648" y="132"/>
                </a:moveTo>
                <a:cubicBezTo>
                  <a:pt x="648" y="149"/>
                  <a:pt x="639" y="166"/>
                  <a:pt x="623" y="182"/>
                </a:cubicBezTo>
                <a:cubicBezTo>
                  <a:pt x="606" y="198"/>
                  <a:pt x="583" y="212"/>
                  <a:pt x="553" y="225"/>
                </a:cubicBezTo>
                <a:cubicBezTo>
                  <a:pt x="522" y="237"/>
                  <a:pt x="487" y="247"/>
                  <a:pt x="447" y="253"/>
                </a:cubicBezTo>
                <a:cubicBezTo>
                  <a:pt x="408" y="260"/>
                  <a:pt x="366" y="264"/>
                  <a:pt x="324" y="264"/>
                </a:cubicBezTo>
                <a:cubicBezTo>
                  <a:pt x="281" y="264"/>
                  <a:pt x="239" y="260"/>
                  <a:pt x="200" y="253"/>
                </a:cubicBezTo>
                <a:cubicBezTo>
                  <a:pt x="160" y="247"/>
                  <a:pt x="125" y="237"/>
                  <a:pt x="94" y="225"/>
                </a:cubicBezTo>
                <a:cubicBezTo>
                  <a:pt x="64" y="212"/>
                  <a:pt x="41" y="198"/>
                  <a:pt x="24" y="182"/>
                </a:cubicBezTo>
                <a:cubicBezTo>
                  <a:pt x="8" y="166"/>
                  <a:pt x="0" y="149"/>
                  <a:pt x="0" y="132"/>
                </a:cubicBezTo>
                <a:cubicBezTo>
                  <a:pt x="0" y="114"/>
                  <a:pt x="8" y="97"/>
                  <a:pt x="24" y="81"/>
                </a:cubicBezTo>
                <a:cubicBezTo>
                  <a:pt x="41" y="65"/>
                  <a:pt x="64" y="51"/>
                  <a:pt x="94" y="38"/>
                </a:cubicBezTo>
                <a:cubicBezTo>
                  <a:pt x="125" y="26"/>
                  <a:pt x="160" y="16"/>
                  <a:pt x="200" y="10"/>
                </a:cubicBezTo>
                <a:cubicBezTo>
                  <a:pt x="239" y="3"/>
                  <a:pt x="281" y="0"/>
                  <a:pt x="324" y="0"/>
                </a:cubicBezTo>
                <a:cubicBezTo>
                  <a:pt x="366" y="0"/>
                  <a:pt x="408" y="3"/>
                  <a:pt x="447" y="10"/>
                </a:cubicBezTo>
                <a:cubicBezTo>
                  <a:pt x="487" y="16"/>
                  <a:pt x="522" y="26"/>
                  <a:pt x="553" y="38"/>
                </a:cubicBezTo>
                <a:cubicBezTo>
                  <a:pt x="583" y="51"/>
                  <a:pt x="606" y="65"/>
                  <a:pt x="623" y="81"/>
                </a:cubicBezTo>
                <a:cubicBezTo>
                  <a:pt x="639" y="97"/>
                  <a:pt x="648" y="114"/>
                  <a:pt x="648" y="132"/>
                </a:cubicBezTo>
                <a:lnTo>
                  <a:pt x="648" y="132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53" name="CustomShape 64"/>
          <p:cNvSpPr/>
          <p:nvPr/>
        </p:nvSpPr>
        <p:spPr>
          <a:xfrm>
            <a:off x="5770080" y="1968120"/>
            <a:ext cx="82944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UserName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54" name="Group 65"/>
          <p:cNvGrpSpPr/>
          <p:nvPr/>
        </p:nvGrpSpPr>
        <p:grpSpPr>
          <a:xfrm>
            <a:off x="3403800" y="1905120"/>
            <a:ext cx="862560" cy="237600"/>
            <a:chOff x="3403800" y="1905120"/>
            <a:chExt cx="862560" cy="237600"/>
          </a:xfrm>
        </p:grpSpPr>
        <p:sp>
          <p:nvSpPr>
            <p:cNvPr id="1055" name="CustomShape 66"/>
            <p:cNvSpPr/>
            <p:nvPr/>
          </p:nvSpPr>
          <p:spPr>
            <a:xfrm>
              <a:off x="3403800" y="1905120"/>
              <a:ext cx="862560" cy="237600"/>
            </a:xfrm>
            <a:custGeom>
              <a:avLst/>
              <a:gdLst/>
              <a:ahLst/>
              <a:rect l="l" t="t" r="r" b="b"/>
              <a:pathLst>
                <a:path w="664" h="320">
                  <a:moveTo>
                    <a:pt x="664" y="160"/>
                  </a:moveTo>
                  <a:cubicBezTo>
                    <a:pt x="664" y="181"/>
                    <a:pt x="655" y="201"/>
                    <a:pt x="638" y="221"/>
                  </a:cubicBezTo>
                  <a:cubicBezTo>
                    <a:pt x="621" y="240"/>
                    <a:pt x="597" y="258"/>
                    <a:pt x="566" y="273"/>
                  </a:cubicBezTo>
                  <a:cubicBezTo>
                    <a:pt x="535" y="288"/>
                    <a:pt x="499" y="299"/>
                    <a:pt x="459" y="307"/>
                  </a:cubicBezTo>
                  <a:cubicBezTo>
                    <a:pt x="418" y="315"/>
                    <a:pt x="376" y="320"/>
                    <a:pt x="332" y="320"/>
                  </a:cubicBezTo>
                  <a:cubicBezTo>
                    <a:pt x="287" y="320"/>
                    <a:pt x="245" y="315"/>
                    <a:pt x="204" y="307"/>
                  </a:cubicBezTo>
                  <a:cubicBezTo>
                    <a:pt x="164" y="299"/>
                    <a:pt x="128" y="288"/>
                    <a:pt x="97" y="273"/>
                  </a:cubicBezTo>
                  <a:cubicBezTo>
                    <a:pt x="66" y="258"/>
                    <a:pt x="42" y="240"/>
                    <a:pt x="25" y="221"/>
                  </a:cubicBezTo>
                  <a:cubicBezTo>
                    <a:pt x="8" y="201"/>
                    <a:pt x="0" y="181"/>
                    <a:pt x="0" y="160"/>
                  </a:cubicBezTo>
                  <a:cubicBezTo>
                    <a:pt x="0" y="138"/>
                    <a:pt x="8" y="118"/>
                    <a:pt x="25" y="98"/>
                  </a:cubicBezTo>
                  <a:cubicBezTo>
                    <a:pt x="42" y="79"/>
                    <a:pt x="66" y="61"/>
                    <a:pt x="97" y="46"/>
                  </a:cubicBezTo>
                  <a:cubicBezTo>
                    <a:pt x="128" y="31"/>
                    <a:pt x="164" y="20"/>
                    <a:pt x="204" y="12"/>
                  </a:cubicBezTo>
                  <a:cubicBezTo>
                    <a:pt x="245" y="4"/>
                    <a:pt x="287" y="0"/>
                    <a:pt x="332" y="0"/>
                  </a:cubicBezTo>
                  <a:cubicBezTo>
                    <a:pt x="376" y="0"/>
                    <a:pt x="418" y="4"/>
                    <a:pt x="459" y="12"/>
                  </a:cubicBezTo>
                  <a:cubicBezTo>
                    <a:pt x="499" y="20"/>
                    <a:pt x="535" y="31"/>
                    <a:pt x="566" y="46"/>
                  </a:cubicBezTo>
                  <a:cubicBezTo>
                    <a:pt x="597" y="61"/>
                    <a:pt x="621" y="79"/>
                    <a:pt x="638" y="98"/>
                  </a:cubicBezTo>
                  <a:cubicBezTo>
                    <a:pt x="655" y="118"/>
                    <a:pt x="664" y="138"/>
                    <a:pt x="664" y="160"/>
                  </a:cubicBezTo>
                  <a:lnTo>
                    <a:pt x="664" y="160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56" name="CustomShape 67"/>
          <p:cNvSpPr/>
          <p:nvPr/>
        </p:nvSpPr>
        <p:spPr>
          <a:xfrm>
            <a:off x="3411720" y="1908360"/>
            <a:ext cx="850680" cy="230400"/>
          </a:xfrm>
          <a:custGeom>
            <a:avLst/>
            <a:gdLst/>
            <a:ahLst/>
            <a:rect l="l" t="t" r="r" b="b"/>
            <a:pathLst>
              <a:path w="664" h="320">
                <a:moveTo>
                  <a:pt x="664" y="160"/>
                </a:moveTo>
                <a:cubicBezTo>
                  <a:pt x="664" y="181"/>
                  <a:pt x="655" y="201"/>
                  <a:pt x="638" y="221"/>
                </a:cubicBezTo>
                <a:cubicBezTo>
                  <a:pt x="621" y="240"/>
                  <a:pt x="597" y="258"/>
                  <a:pt x="566" y="273"/>
                </a:cubicBezTo>
                <a:cubicBezTo>
                  <a:pt x="535" y="288"/>
                  <a:pt x="499" y="299"/>
                  <a:pt x="459" y="307"/>
                </a:cubicBezTo>
                <a:cubicBezTo>
                  <a:pt x="418" y="315"/>
                  <a:pt x="376" y="320"/>
                  <a:pt x="332" y="320"/>
                </a:cubicBezTo>
                <a:cubicBezTo>
                  <a:pt x="287" y="320"/>
                  <a:pt x="245" y="315"/>
                  <a:pt x="204" y="307"/>
                </a:cubicBezTo>
                <a:cubicBezTo>
                  <a:pt x="164" y="299"/>
                  <a:pt x="128" y="288"/>
                  <a:pt x="97" y="273"/>
                </a:cubicBezTo>
                <a:cubicBezTo>
                  <a:pt x="66" y="258"/>
                  <a:pt x="42" y="240"/>
                  <a:pt x="25" y="221"/>
                </a:cubicBezTo>
                <a:cubicBezTo>
                  <a:pt x="8" y="201"/>
                  <a:pt x="0" y="181"/>
                  <a:pt x="0" y="160"/>
                </a:cubicBezTo>
                <a:cubicBezTo>
                  <a:pt x="0" y="138"/>
                  <a:pt x="8" y="118"/>
                  <a:pt x="25" y="98"/>
                </a:cubicBezTo>
                <a:cubicBezTo>
                  <a:pt x="42" y="79"/>
                  <a:pt x="66" y="61"/>
                  <a:pt x="97" y="46"/>
                </a:cubicBezTo>
                <a:cubicBezTo>
                  <a:pt x="128" y="31"/>
                  <a:pt x="164" y="20"/>
                  <a:pt x="204" y="12"/>
                </a:cubicBezTo>
                <a:cubicBezTo>
                  <a:pt x="245" y="4"/>
                  <a:pt x="287" y="0"/>
                  <a:pt x="332" y="0"/>
                </a:cubicBezTo>
                <a:cubicBezTo>
                  <a:pt x="376" y="0"/>
                  <a:pt x="418" y="4"/>
                  <a:pt x="459" y="12"/>
                </a:cubicBezTo>
                <a:cubicBezTo>
                  <a:pt x="499" y="20"/>
                  <a:pt x="535" y="31"/>
                  <a:pt x="566" y="46"/>
                </a:cubicBezTo>
                <a:cubicBezTo>
                  <a:pt x="597" y="61"/>
                  <a:pt x="621" y="79"/>
                  <a:pt x="638" y="98"/>
                </a:cubicBezTo>
                <a:cubicBezTo>
                  <a:pt x="655" y="118"/>
                  <a:pt x="664" y="138"/>
                  <a:pt x="664" y="160"/>
                </a:cubicBezTo>
                <a:lnTo>
                  <a:pt x="664" y="160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57" name="CustomShape 68"/>
          <p:cNvSpPr/>
          <p:nvPr/>
        </p:nvSpPr>
        <p:spPr>
          <a:xfrm>
            <a:off x="3411720" y="1970640"/>
            <a:ext cx="8506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Mobile No.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058" name="CustomShape 69"/>
          <p:cNvSpPr/>
          <p:nvPr/>
        </p:nvSpPr>
        <p:spPr>
          <a:xfrm>
            <a:off x="7533000" y="2820600"/>
            <a:ext cx="922680" cy="230760"/>
          </a:xfrm>
          <a:custGeom>
            <a:avLst/>
            <a:gdLst/>
            <a:ahLst/>
            <a:rect l="l" t="t" r="r" b="b"/>
            <a:pathLst>
              <a:path w="720" h="321">
                <a:moveTo>
                  <a:pt x="0" y="0"/>
                </a:moveTo>
                <a:lnTo>
                  <a:pt x="720" y="0"/>
                </a:lnTo>
                <a:lnTo>
                  <a:pt x="720" y="321"/>
                </a:lnTo>
                <a:lnTo>
                  <a:pt x="0" y="32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548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59" name="CustomShape 70"/>
          <p:cNvSpPr/>
          <p:nvPr/>
        </p:nvSpPr>
        <p:spPr>
          <a:xfrm>
            <a:off x="7549920" y="2872800"/>
            <a:ext cx="88236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Room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60" name="Group 71"/>
          <p:cNvGrpSpPr/>
          <p:nvPr/>
        </p:nvGrpSpPr>
        <p:grpSpPr>
          <a:xfrm>
            <a:off x="7027200" y="2457360"/>
            <a:ext cx="862560" cy="180360"/>
            <a:chOff x="7027200" y="2457360"/>
            <a:chExt cx="862560" cy="180360"/>
          </a:xfrm>
        </p:grpSpPr>
        <p:sp>
          <p:nvSpPr>
            <p:cNvPr id="1061" name="CustomShape 72"/>
            <p:cNvSpPr/>
            <p:nvPr/>
          </p:nvSpPr>
          <p:spPr>
            <a:xfrm>
              <a:off x="7027200" y="2457360"/>
              <a:ext cx="862560" cy="180360"/>
            </a:xfrm>
            <a:custGeom>
              <a:avLst/>
              <a:gdLst/>
              <a:ahLst/>
              <a:rect l="l" t="t" r="r" b="b"/>
              <a:pathLst>
                <a:path w="664" h="231">
                  <a:moveTo>
                    <a:pt x="664" y="115"/>
                  </a:moveTo>
                  <a:cubicBezTo>
                    <a:pt x="664" y="131"/>
                    <a:pt x="655" y="146"/>
                    <a:pt x="638" y="160"/>
                  </a:cubicBezTo>
                  <a:cubicBezTo>
                    <a:pt x="621" y="174"/>
                    <a:pt x="597" y="187"/>
                    <a:pt x="566" y="198"/>
                  </a:cubicBezTo>
                  <a:cubicBezTo>
                    <a:pt x="535" y="208"/>
                    <a:pt x="499" y="217"/>
                    <a:pt x="459" y="223"/>
                  </a:cubicBezTo>
                  <a:cubicBezTo>
                    <a:pt x="418" y="229"/>
                    <a:pt x="376" y="231"/>
                    <a:pt x="332" y="231"/>
                  </a:cubicBezTo>
                  <a:cubicBezTo>
                    <a:pt x="287" y="231"/>
                    <a:pt x="245" y="229"/>
                    <a:pt x="204" y="223"/>
                  </a:cubicBezTo>
                  <a:cubicBezTo>
                    <a:pt x="164" y="217"/>
                    <a:pt x="128" y="208"/>
                    <a:pt x="97" y="198"/>
                  </a:cubicBezTo>
                  <a:cubicBezTo>
                    <a:pt x="66" y="187"/>
                    <a:pt x="42" y="174"/>
                    <a:pt x="25" y="160"/>
                  </a:cubicBezTo>
                  <a:cubicBezTo>
                    <a:pt x="8" y="146"/>
                    <a:pt x="0" y="131"/>
                    <a:pt x="0" y="115"/>
                  </a:cubicBezTo>
                  <a:cubicBezTo>
                    <a:pt x="0" y="100"/>
                    <a:pt x="8" y="85"/>
                    <a:pt x="25" y="71"/>
                  </a:cubicBezTo>
                  <a:cubicBezTo>
                    <a:pt x="42" y="57"/>
                    <a:pt x="66" y="44"/>
                    <a:pt x="97" y="33"/>
                  </a:cubicBezTo>
                  <a:cubicBezTo>
                    <a:pt x="128" y="23"/>
                    <a:pt x="164" y="14"/>
                    <a:pt x="204" y="8"/>
                  </a:cubicBezTo>
                  <a:cubicBezTo>
                    <a:pt x="245" y="2"/>
                    <a:pt x="287" y="0"/>
                    <a:pt x="332" y="0"/>
                  </a:cubicBezTo>
                  <a:cubicBezTo>
                    <a:pt x="376" y="0"/>
                    <a:pt x="418" y="2"/>
                    <a:pt x="459" y="8"/>
                  </a:cubicBezTo>
                  <a:cubicBezTo>
                    <a:pt x="499" y="14"/>
                    <a:pt x="535" y="23"/>
                    <a:pt x="566" y="33"/>
                  </a:cubicBezTo>
                  <a:cubicBezTo>
                    <a:pt x="597" y="44"/>
                    <a:pt x="621" y="57"/>
                    <a:pt x="638" y="71"/>
                  </a:cubicBezTo>
                  <a:cubicBezTo>
                    <a:pt x="655" y="85"/>
                    <a:pt x="664" y="100"/>
                    <a:pt x="664" y="115"/>
                  </a:cubicBezTo>
                  <a:lnTo>
                    <a:pt x="664" y="115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62" name="CustomShape 73"/>
          <p:cNvSpPr/>
          <p:nvPr/>
        </p:nvSpPr>
        <p:spPr>
          <a:xfrm>
            <a:off x="7031520" y="2462040"/>
            <a:ext cx="850680" cy="167760"/>
          </a:xfrm>
          <a:custGeom>
            <a:avLst/>
            <a:gdLst/>
            <a:ahLst/>
            <a:rect l="l" t="t" r="r" b="b"/>
            <a:pathLst>
              <a:path w="664" h="231">
                <a:moveTo>
                  <a:pt x="664" y="115"/>
                </a:moveTo>
                <a:cubicBezTo>
                  <a:pt x="664" y="131"/>
                  <a:pt x="655" y="146"/>
                  <a:pt x="638" y="160"/>
                </a:cubicBezTo>
                <a:cubicBezTo>
                  <a:pt x="621" y="174"/>
                  <a:pt x="597" y="187"/>
                  <a:pt x="566" y="198"/>
                </a:cubicBezTo>
                <a:cubicBezTo>
                  <a:pt x="535" y="208"/>
                  <a:pt x="499" y="217"/>
                  <a:pt x="459" y="223"/>
                </a:cubicBezTo>
                <a:cubicBezTo>
                  <a:pt x="418" y="229"/>
                  <a:pt x="376" y="231"/>
                  <a:pt x="332" y="231"/>
                </a:cubicBezTo>
                <a:cubicBezTo>
                  <a:pt x="287" y="231"/>
                  <a:pt x="245" y="229"/>
                  <a:pt x="204" y="223"/>
                </a:cubicBezTo>
                <a:cubicBezTo>
                  <a:pt x="164" y="217"/>
                  <a:pt x="128" y="208"/>
                  <a:pt x="97" y="198"/>
                </a:cubicBezTo>
                <a:cubicBezTo>
                  <a:pt x="66" y="187"/>
                  <a:pt x="42" y="174"/>
                  <a:pt x="25" y="160"/>
                </a:cubicBezTo>
                <a:cubicBezTo>
                  <a:pt x="8" y="146"/>
                  <a:pt x="0" y="131"/>
                  <a:pt x="0" y="115"/>
                </a:cubicBezTo>
                <a:cubicBezTo>
                  <a:pt x="0" y="100"/>
                  <a:pt x="8" y="85"/>
                  <a:pt x="25" y="71"/>
                </a:cubicBezTo>
                <a:cubicBezTo>
                  <a:pt x="42" y="57"/>
                  <a:pt x="66" y="44"/>
                  <a:pt x="97" y="33"/>
                </a:cubicBezTo>
                <a:cubicBezTo>
                  <a:pt x="128" y="23"/>
                  <a:pt x="164" y="14"/>
                  <a:pt x="204" y="8"/>
                </a:cubicBezTo>
                <a:cubicBezTo>
                  <a:pt x="245" y="2"/>
                  <a:pt x="287" y="0"/>
                  <a:pt x="332" y="0"/>
                </a:cubicBezTo>
                <a:cubicBezTo>
                  <a:pt x="376" y="0"/>
                  <a:pt x="418" y="2"/>
                  <a:pt x="459" y="8"/>
                </a:cubicBezTo>
                <a:cubicBezTo>
                  <a:pt x="499" y="14"/>
                  <a:pt x="535" y="23"/>
                  <a:pt x="566" y="33"/>
                </a:cubicBezTo>
                <a:cubicBezTo>
                  <a:pt x="597" y="44"/>
                  <a:pt x="621" y="57"/>
                  <a:pt x="638" y="71"/>
                </a:cubicBezTo>
                <a:cubicBezTo>
                  <a:pt x="655" y="85"/>
                  <a:pt x="664" y="100"/>
                  <a:pt x="664" y="115"/>
                </a:cubicBezTo>
                <a:lnTo>
                  <a:pt x="664" y="115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63" name="CustomShape 74"/>
          <p:cNvSpPr/>
          <p:nvPr/>
        </p:nvSpPr>
        <p:spPr>
          <a:xfrm>
            <a:off x="7031520" y="2492280"/>
            <a:ext cx="8506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Room Name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64" name="Group 75"/>
          <p:cNvGrpSpPr/>
          <p:nvPr/>
        </p:nvGrpSpPr>
        <p:grpSpPr>
          <a:xfrm>
            <a:off x="8127720" y="2485800"/>
            <a:ext cx="863280" cy="161280"/>
            <a:chOff x="8127720" y="2485800"/>
            <a:chExt cx="863280" cy="161280"/>
          </a:xfrm>
        </p:grpSpPr>
        <p:sp>
          <p:nvSpPr>
            <p:cNvPr id="1065" name="CustomShape 76"/>
            <p:cNvSpPr/>
            <p:nvPr/>
          </p:nvSpPr>
          <p:spPr>
            <a:xfrm>
              <a:off x="8127720" y="2485800"/>
              <a:ext cx="863280" cy="161280"/>
            </a:xfrm>
            <a:custGeom>
              <a:avLst/>
              <a:gdLst/>
              <a:ahLst/>
              <a:rect l="l" t="t" r="r" b="b"/>
              <a:pathLst>
                <a:path w="664" h="216">
                  <a:moveTo>
                    <a:pt x="664" y="108"/>
                  </a:moveTo>
                  <a:cubicBezTo>
                    <a:pt x="664" y="122"/>
                    <a:pt x="655" y="136"/>
                    <a:pt x="638" y="149"/>
                  </a:cubicBezTo>
                  <a:cubicBezTo>
                    <a:pt x="621" y="162"/>
                    <a:pt x="597" y="174"/>
                    <a:pt x="566" y="184"/>
                  </a:cubicBezTo>
                  <a:cubicBezTo>
                    <a:pt x="535" y="194"/>
                    <a:pt x="499" y="202"/>
                    <a:pt x="459" y="207"/>
                  </a:cubicBezTo>
                  <a:cubicBezTo>
                    <a:pt x="418" y="213"/>
                    <a:pt x="376" y="216"/>
                    <a:pt x="332" y="216"/>
                  </a:cubicBezTo>
                  <a:cubicBezTo>
                    <a:pt x="287" y="216"/>
                    <a:pt x="245" y="213"/>
                    <a:pt x="204" y="207"/>
                  </a:cubicBezTo>
                  <a:cubicBezTo>
                    <a:pt x="164" y="202"/>
                    <a:pt x="128" y="194"/>
                    <a:pt x="97" y="184"/>
                  </a:cubicBezTo>
                  <a:cubicBezTo>
                    <a:pt x="66" y="174"/>
                    <a:pt x="42" y="162"/>
                    <a:pt x="25" y="149"/>
                  </a:cubicBezTo>
                  <a:cubicBezTo>
                    <a:pt x="8" y="136"/>
                    <a:pt x="0" y="122"/>
                    <a:pt x="0" y="108"/>
                  </a:cubicBezTo>
                  <a:cubicBezTo>
                    <a:pt x="0" y="93"/>
                    <a:pt x="8" y="79"/>
                    <a:pt x="25" y="66"/>
                  </a:cubicBezTo>
                  <a:cubicBezTo>
                    <a:pt x="42" y="53"/>
                    <a:pt x="66" y="41"/>
                    <a:pt x="97" y="31"/>
                  </a:cubicBezTo>
                  <a:cubicBezTo>
                    <a:pt x="128" y="21"/>
                    <a:pt x="164" y="13"/>
                    <a:pt x="204" y="8"/>
                  </a:cubicBezTo>
                  <a:cubicBezTo>
                    <a:pt x="245" y="2"/>
                    <a:pt x="287" y="0"/>
                    <a:pt x="332" y="0"/>
                  </a:cubicBezTo>
                  <a:cubicBezTo>
                    <a:pt x="376" y="0"/>
                    <a:pt x="418" y="2"/>
                    <a:pt x="459" y="8"/>
                  </a:cubicBezTo>
                  <a:cubicBezTo>
                    <a:pt x="499" y="13"/>
                    <a:pt x="535" y="21"/>
                    <a:pt x="566" y="31"/>
                  </a:cubicBezTo>
                  <a:cubicBezTo>
                    <a:pt x="597" y="41"/>
                    <a:pt x="621" y="53"/>
                    <a:pt x="638" y="66"/>
                  </a:cubicBezTo>
                  <a:cubicBezTo>
                    <a:pt x="655" y="79"/>
                    <a:pt x="664" y="93"/>
                    <a:pt x="664" y="108"/>
                  </a:cubicBezTo>
                  <a:lnTo>
                    <a:pt x="664" y="108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66" name="CustomShape 77"/>
          <p:cNvSpPr/>
          <p:nvPr/>
        </p:nvSpPr>
        <p:spPr>
          <a:xfrm>
            <a:off x="8138160" y="2486160"/>
            <a:ext cx="850680" cy="154440"/>
          </a:xfrm>
          <a:custGeom>
            <a:avLst/>
            <a:gdLst/>
            <a:ahLst/>
            <a:rect l="l" t="t" r="r" b="b"/>
            <a:pathLst>
              <a:path w="664" h="216">
                <a:moveTo>
                  <a:pt x="664" y="108"/>
                </a:moveTo>
                <a:cubicBezTo>
                  <a:pt x="664" y="122"/>
                  <a:pt x="655" y="136"/>
                  <a:pt x="638" y="149"/>
                </a:cubicBezTo>
                <a:cubicBezTo>
                  <a:pt x="621" y="162"/>
                  <a:pt x="597" y="174"/>
                  <a:pt x="566" y="184"/>
                </a:cubicBezTo>
                <a:cubicBezTo>
                  <a:pt x="535" y="194"/>
                  <a:pt x="499" y="202"/>
                  <a:pt x="459" y="207"/>
                </a:cubicBezTo>
                <a:cubicBezTo>
                  <a:pt x="418" y="213"/>
                  <a:pt x="376" y="216"/>
                  <a:pt x="332" y="216"/>
                </a:cubicBezTo>
                <a:cubicBezTo>
                  <a:pt x="287" y="216"/>
                  <a:pt x="245" y="213"/>
                  <a:pt x="204" y="207"/>
                </a:cubicBezTo>
                <a:cubicBezTo>
                  <a:pt x="164" y="202"/>
                  <a:pt x="128" y="194"/>
                  <a:pt x="97" y="184"/>
                </a:cubicBezTo>
                <a:cubicBezTo>
                  <a:pt x="66" y="174"/>
                  <a:pt x="42" y="162"/>
                  <a:pt x="25" y="149"/>
                </a:cubicBezTo>
                <a:cubicBezTo>
                  <a:pt x="8" y="136"/>
                  <a:pt x="0" y="122"/>
                  <a:pt x="0" y="108"/>
                </a:cubicBezTo>
                <a:cubicBezTo>
                  <a:pt x="0" y="93"/>
                  <a:pt x="8" y="79"/>
                  <a:pt x="25" y="66"/>
                </a:cubicBezTo>
                <a:cubicBezTo>
                  <a:pt x="42" y="53"/>
                  <a:pt x="66" y="41"/>
                  <a:pt x="97" y="31"/>
                </a:cubicBezTo>
                <a:cubicBezTo>
                  <a:pt x="128" y="21"/>
                  <a:pt x="164" y="13"/>
                  <a:pt x="204" y="8"/>
                </a:cubicBezTo>
                <a:cubicBezTo>
                  <a:pt x="245" y="2"/>
                  <a:pt x="287" y="0"/>
                  <a:pt x="332" y="0"/>
                </a:cubicBezTo>
                <a:cubicBezTo>
                  <a:pt x="376" y="0"/>
                  <a:pt x="418" y="2"/>
                  <a:pt x="459" y="8"/>
                </a:cubicBezTo>
                <a:cubicBezTo>
                  <a:pt x="499" y="13"/>
                  <a:pt x="535" y="21"/>
                  <a:pt x="566" y="31"/>
                </a:cubicBezTo>
                <a:cubicBezTo>
                  <a:pt x="597" y="41"/>
                  <a:pt x="621" y="53"/>
                  <a:pt x="638" y="66"/>
                </a:cubicBezTo>
                <a:cubicBezTo>
                  <a:pt x="655" y="79"/>
                  <a:pt x="664" y="93"/>
                  <a:pt x="664" y="108"/>
                </a:cubicBezTo>
                <a:lnTo>
                  <a:pt x="664" y="108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67" name="CustomShape 78"/>
          <p:cNvSpPr/>
          <p:nvPr/>
        </p:nvSpPr>
        <p:spPr>
          <a:xfrm>
            <a:off x="8138160" y="2509920"/>
            <a:ext cx="8506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Code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068" name="CustomShape 79"/>
          <p:cNvSpPr/>
          <p:nvPr/>
        </p:nvSpPr>
        <p:spPr>
          <a:xfrm>
            <a:off x="6681960" y="3638520"/>
            <a:ext cx="963000" cy="219960"/>
          </a:xfrm>
          <a:custGeom>
            <a:avLst/>
            <a:gdLst/>
            <a:ahLst/>
            <a:rect l="l" t="t" r="r" b="b"/>
            <a:pathLst>
              <a:path w="752" h="305">
                <a:moveTo>
                  <a:pt x="0" y="0"/>
                </a:moveTo>
                <a:lnTo>
                  <a:pt x="752" y="0"/>
                </a:lnTo>
                <a:lnTo>
                  <a:pt x="752" y="305"/>
                </a:lnTo>
                <a:lnTo>
                  <a:pt x="0" y="30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548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69" name="CustomShape 80"/>
          <p:cNvSpPr/>
          <p:nvPr/>
        </p:nvSpPr>
        <p:spPr>
          <a:xfrm>
            <a:off x="6699240" y="3686400"/>
            <a:ext cx="92232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House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70" name="Group 81"/>
          <p:cNvGrpSpPr/>
          <p:nvPr/>
        </p:nvGrpSpPr>
        <p:grpSpPr>
          <a:xfrm>
            <a:off x="7890480" y="3448080"/>
            <a:ext cx="863280" cy="227880"/>
            <a:chOff x="7890480" y="3448080"/>
            <a:chExt cx="863280" cy="227880"/>
          </a:xfrm>
        </p:grpSpPr>
        <p:sp>
          <p:nvSpPr>
            <p:cNvPr id="1071" name="CustomShape 82"/>
            <p:cNvSpPr/>
            <p:nvPr/>
          </p:nvSpPr>
          <p:spPr>
            <a:xfrm>
              <a:off x="7890480" y="3448080"/>
              <a:ext cx="863280" cy="227880"/>
            </a:xfrm>
            <a:custGeom>
              <a:avLst/>
              <a:gdLst/>
              <a:ahLst/>
              <a:rect l="l" t="t" r="r" b="b"/>
              <a:pathLst>
                <a:path w="656" h="303">
                  <a:moveTo>
                    <a:pt x="656" y="151"/>
                  </a:moveTo>
                  <a:cubicBezTo>
                    <a:pt x="656" y="172"/>
                    <a:pt x="647" y="191"/>
                    <a:pt x="631" y="210"/>
                  </a:cubicBezTo>
                  <a:cubicBezTo>
                    <a:pt x="614" y="228"/>
                    <a:pt x="590" y="245"/>
                    <a:pt x="559" y="259"/>
                  </a:cubicBezTo>
                  <a:cubicBezTo>
                    <a:pt x="529" y="273"/>
                    <a:pt x="493" y="284"/>
                    <a:pt x="453" y="292"/>
                  </a:cubicBezTo>
                  <a:cubicBezTo>
                    <a:pt x="413" y="300"/>
                    <a:pt x="371" y="303"/>
                    <a:pt x="328" y="303"/>
                  </a:cubicBezTo>
                  <a:cubicBezTo>
                    <a:pt x="284" y="303"/>
                    <a:pt x="242" y="300"/>
                    <a:pt x="202" y="292"/>
                  </a:cubicBezTo>
                  <a:cubicBezTo>
                    <a:pt x="162" y="284"/>
                    <a:pt x="126" y="273"/>
                    <a:pt x="96" y="259"/>
                  </a:cubicBezTo>
                  <a:cubicBezTo>
                    <a:pt x="65" y="245"/>
                    <a:pt x="41" y="228"/>
                    <a:pt x="24" y="210"/>
                  </a:cubicBezTo>
                  <a:cubicBezTo>
                    <a:pt x="8" y="191"/>
                    <a:pt x="0" y="172"/>
                    <a:pt x="0" y="151"/>
                  </a:cubicBezTo>
                  <a:cubicBezTo>
                    <a:pt x="0" y="131"/>
                    <a:pt x="8" y="112"/>
                    <a:pt x="24" y="93"/>
                  </a:cubicBezTo>
                  <a:cubicBezTo>
                    <a:pt x="41" y="75"/>
                    <a:pt x="65" y="58"/>
                    <a:pt x="96" y="44"/>
                  </a:cubicBezTo>
                  <a:cubicBezTo>
                    <a:pt x="126" y="30"/>
                    <a:pt x="162" y="19"/>
                    <a:pt x="202" y="11"/>
                  </a:cubicBezTo>
                  <a:cubicBezTo>
                    <a:pt x="242" y="3"/>
                    <a:pt x="284" y="0"/>
                    <a:pt x="328" y="0"/>
                  </a:cubicBezTo>
                  <a:cubicBezTo>
                    <a:pt x="371" y="0"/>
                    <a:pt x="413" y="3"/>
                    <a:pt x="453" y="11"/>
                  </a:cubicBezTo>
                  <a:cubicBezTo>
                    <a:pt x="493" y="19"/>
                    <a:pt x="529" y="30"/>
                    <a:pt x="559" y="44"/>
                  </a:cubicBezTo>
                  <a:cubicBezTo>
                    <a:pt x="590" y="58"/>
                    <a:pt x="614" y="75"/>
                    <a:pt x="631" y="93"/>
                  </a:cubicBezTo>
                  <a:cubicBezTo>
                    <a:pt x="647" y="112"/>
                    <a:pt x="656" y="131"/>
                    <a:pt x="656" y="151"/>
                  </a:cubicBezTo>
                  <a:lnTo>
                    <a:pt x="656" y="151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72" name="CustomShape 83"/>
          <p:cNvSpPr/>
          <p:nvPr/>
        </p:nvSpPr>
        <p:spPr>
          <a:xfrm>
            <a:off x="7901280" y="3453840"/>
            <a:ext cx="842400" cy="218520"/>
          </a:xfrm>
          <a:custGeom>
            <a:avLst/>
            <a:gdLst/>
            <a:ahLst/>
            <a:rect l="l" t="t" r="r" b="b"/>
            <a:pathLst>
              <a:path w="656" h="303">
                <a:moveTo>
                  <a:pt x="656" y="151"/>
                </a:moveTo>
                <a:cubicBezTo>
                  <a:pt x="656" y="172"/>
                  <a:pt x="647" y="191"/>
                  <a:pt x="631" y="210"/>
                </a:cubicBezTo>
                <a:cubicBezTo>
                  <a:pt x="614" y="228"/>
                  <a:pt x="590" y="245"/>
                  <a:pt x="559" y="259"/>
                </a:cubicBezTo>
                <a:cubicBezTo>
                  <a:pt x="529" y="273"/>
                  <a:pt x="493" y="284"/>
                  <a:pt x="453" y="292"/>
                </a:cubicBezTo>
                <a:cubicBezTo>
                  <a:pt x="413" y="300"/>
                  <a:pt x="371" y="303"/>
                  <a:pt x="328" y="303"/>
                </a:cubicBezTo>
                <a:cubicBezTo>
                  <a:pt x="284" y="303"/>
                  <a:pt x="242" y="300"/>
                  <a:pt x="202" y="292"/>
                </a:cubicBezTo>
                <a:cubicBezTo>
                  <a:pt x="162" y="284"/>
                  <a:pt x="126" y="273"/>
                  <a:pt x="96" y="259"/>
                </a:cubicBezTo>
                <a:cubicBezTo>
                  <a:pt x="65" y="245"/>
                  <a:pt x="41" y="228"/>
                  <a:pt x="24" y="210"/>
                </a:cubicBezTo>
                <a:cubicBezTo>
                  <a:pt x="8" y="191"/>
                  <a:pt x="0" y="172"/>
                  <a:pt x="0" y="151"/>
                </a:cubicBezTo>
                <a:cubicBezTo>
                  <a:pt x="0" y="131"/>
                  <a:pt x="8" y="112"/>
                  <a:pt x="24" y="93"/>
                </a:cubicBezTo>
                <a:cubicBezTo>
                  <a:pt x="41" y="75"/>
                  <a:pt x="65" y="58"/>
                  <a:pt x="96" y="44"/>
                </a:cubicBezTo>
                <a:cubicBezTo>
                  <a:pt x="126" y="30"/>
                  <a:pt x="162" y="19"/>
                  <a:pt x="202" y="11"/>
                </a:cubicBezTo>
                <a:cubicBezTo>
                  <a:pt x="242" y="3"/>
                  <a:pt x="284" y="0"/>
                  <a:pt x="328" y="0"/>
                </a:cubicBezTo>
                <a:cubicBezTo>
                  <a:pt x="371" y="0"/>
                  <a:pt x="413" y="3"/>
                  <a:pt x="453" y="11"/>
                </a:cubicBezTo>
                <a:cubicBezTo>
                  <a:pt x="493" y="19"/>
                  <a:pt x="529" y="30"/>
                  <a:pt x="559" y="44"/>
                </a:cubicBezTo>
                <a:cubicBezTo>
                  <a:pt x="590" y="58"/>
                  <a:pt x="614" y="75"/>
                  <a:pt x="631" y="93"/>
                </a:cubicBezTo>
                <a:cubicBezTo>
                  <a:pt x="647" y="112"/>
                  <a:pt x="656" y="131"/>
                  <a:pt x="656" y="151"/>
                </a:cubicBezTo>
                <a:lnTo>
                  <a:pt x="656" y="151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73" name="CustomShape 84"/>
          <p:cNvSpPr/>
          <p:nvPr/>
        </p:nvSpPr>
        <p:spPr>
          <a:xfrm>
            <a:off x="7901280" y="3510000"/>
            <a:ext cx="84240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House Name 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74" name="Group 85"/>
          <p:cNvGrpSpPr/>
          <p:nvPr/>
        </p:nvGrpSpPr>
        <p:grpSpPr>
          <a:xfrm>
            <a:off x="7890480" y="3828960"/>
            <a:ext cx="863280" cy="180360"/>
            <a:chOff x="7890480" y="3828960"/>
            <a:chExt cx="863280" cy="180360"/>
          </a:xfrm>
        </p:grpSpPr>
        <p:sp>
          <p:nvSpPr>
            <p:cNvPr id="1075" name="CustomShape 86"/>
            <p:cNvSpPr/>
            <p:nvPr/>
          </p:nvSpPr>
          <p:spPr>
            <a:xfrm>
              <a:off x="7890480" y="3828960"/>
              <a:ext cx="863280" cy="180360"/>
            </a:xfrm>
            <a:custGeom>
              <a:avLst/>
              <a:gdLst/>
              <a:ahLst/>
              <a:rect l="l" t="t" r="r" b="b"/>
              <a:pathLst>
                <a:path w="664" h="239">
                  <a:moveTo>
                    <a:pt x="664" y="119"/>
                  </a:moveTo>
                  <a:cubicBezTo>
                    <a:pt x="664" y="135"/>
                    <a:pt x="655" y="151"/>
                    <a:pt x="638" y="165"/>
                  </a:cubicBezTo>
                  <a:cubicBezTo>
                    <a:pt x="621" y="180"/>
                    <a:pt x="597" y="193"/>
                    <a:pt x="566" y="204"/>
                  </a:cubicBezTo>
                  <a:cubicBezTo>
                    <a:pt x="535" y="216"/>
                    <a:pt x="499" y="224"/>
                    <a:pt x="459" y="230"/>
                  </a:cubicBezTo>
                  <a:cubicBezTo>
                    <a:pt x="418" y="236"/>
                    <a:pt x="376" y="239"/>
                    <a:pt x="332" y="239"/>
                  </a:cubicBezTo>
                  <a:cubicBezTo>
                    <a:pt x="287" y="239"/>
                    <a:pt x="245" y="236"/>
                    <a:pt x="204" y="230"/>
                  </a:cubicBezTo>
                  <a:cubicBezTo>
                    <a:pt x="164" y="224"/>
                    <a:pt x="128" y="216"/>
                    <a:pt x="97" y="204"/>
                  </a:cubicBezTo>
                  <a:cubicBezTo>
                    <a:pt x="66" y="193"/>
                    <a:pt x="42" y="180"/>
                    <a:pt x="25" y="165"/>
                  </a:cubicBezTo>
                  <a:cubicBezTo>
                    <a:pt x="8" y="151"/>
                    <a:pt x="0" y="135"/>
                    <a:pt x="0" y="119"/>
                  </a:cubicBezTo>
                  <a:cubicBezTo>
                    <a:pt x="0" y="104"/>
                    <a:pt x="8" y="88"/>
                    <a:pt x="25" y="74"/>
                  </a:cubicBezTo>
                  <a:cubicBezTo>
                    <a:pt x="42" y="59"/>
                    <a:pt x="66" y="46"/>
                    <a:pt x="97" y="35"/>
                  </a:cubicBezTo>
                  <a:cubicBezTo>
                    <a:pt x="128" y="23"/>
                    <a:pt x="164" y="15"/>
                    <a:pt x="204" y="9"/>
                  </a:cubicBezTo>
                  <a:cubicBezTo>
                    <a:pt x="245" y="3"/>
                    <a:pt x="287" y="0"/>
                    <a:pt x="332" y="0"/>
                  </a:cubicBezTo>
                  <a:cubicBezTo>
                    <a:pt x="376" y="0"/>
                    <a:pt x="418" y="3"/>
                    <a:pt x="459" y="9"/>
                  </a:cubicBezTo>
                  <a:cubicBezTo>
                    <a:pt x="499" y="15"/>
                    <a:pt x="535" y="23"/>
                    <a:pt x="566" y="35"/>
                  </a:cubicBezTo>
                  <a:cubicBezTo>
                    <a:pt x="597" y="46"/>
                    <a:pt x="621" y="59"/>
                    <a:pt x="638" y="74"/>
                  </a:cubicBezTo>
                  <a:cubicBezTo>
                    <a:pt x="655" y="88"/>
                    <a:pt x="664" y="104"/>
                    <a:pt x="664" y="119"/>
                  </a:cubicBezTo>
                  <a:lnTo>
                    <a:pt x="664" y="119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76" name="CustomShape 87"/>
          <p:cNvSpPr/>
          <p:nvPr/>
        </p:nvSpPr>
        <p:spPr>
          <a:xfrm>
            <a:off x="7901280" y="3835080"/>
            <a:ext cx="850680" cy="172080"/>
          </a:xfrm>
          <a:custGeom>
            <a:avLst/>
            <a:gdLst/>
            <a:ahLst/>
            <a:rect l="l" t="t" r="r" b="b"/>
            <a:pathLst>
              <a:path w="664" h="239">
                <a:moveTo>
                  <a:pt x="664" y="119"/>
                </a:moveTo>
                <a:cubicBezTo>
                  <a:pt x="664" y="135"/>
                  <a:pt x="655" y="151"/>
                  <a:pt x="638" y="165"/>
                </a:cubicBezTo>
                <a:cubicBezTo>
                  <a:pt x="621" y="180"/>
                  <a:pt x="597" y="193"/>
                  <a:pt x="566" y="204"/>
                </a:cubicBezTo>
                <a:cubicBezTo>
                  <a:pt x="535" y="216"/>
                  <a:pt x="499" y="224"/>
                  <a:pt x="459" y="230"/>
                </a:cubicBezTo>
                <a:cubicBezTo>
                  <a:pt x="418" y="236"/>
                  <a:pt x="376" y="239"/>
                  <a:pt x="332" y="239"/>
                </a:cubicBezTo>
                <a:cubicBezTo>
                  <a:pt x="287" y="239"/>
                  <a:pt x="245" y="236"/>
                  <a:pt x="204" y="230"/>
                </a:cubicBezTo>
                <a:cubicBezTo>
                  <a:pt x="164" y="224"/>
                  <a:pt x="128" y="216"/>
                  <a:pt x="97" y="204"/>
                </a:cubicBezTo>
                <a:cubicBezTo>
                  <a:pt x="66" y="193"/>
                  <a:pt x="42" y="180"/>
                  <a:pt x="25" y="165"/>
                </a:cubicBezTo>
                <a:cubicBezTo>
                  <a:pt x="8" y="151"/>
                  <a:pt x="0" y="135"/>
                  <a:pt x="0" y="119"/>
                </a:cubicBezTo>
                <a:cubicBezTo>
                  <a:pt x="0" y="104"/>
                  <a:pt x="8" y="88"/>
                  <a:pt x="25" y="74"/>
                </a:cubicBezTo>
                <a:cubicBezTo>
                  <a:pt x="42" y="59"/>
                  <a:pt x="66" y="46"/>
                  <a:pt x="97" y="35"/>
                </a:cubicBezTo>
                <a:cubicBezTo>
                  <a:pt x="128" y="23"/>
                  <a:pt x="164" y="15"/>
                  <a:pt x="204" y="9"/>
                </a:cubicBezTo>
                <a:cubicBezTo>
                  <a:pt x="245" y="3"/>
                  <a:pt x="287" y="0"/>
                  <a:pt x="332" y="0"/>
                </a:cubicBezTo>
                <a:cubicBezTo>
                  <a:pt x="376" y="0"/>
                  <a:pt x="418" y="3"/>
                  <a:pt x="459" y="9"/>
                </a:cubicBezTo>
                <a:cubicBezTo>
                  <a:pt x="499" y="15"/>
                  <a:pt x="535" y="23"/>
                  <a:pt x="566" y="35"/>
                </a:cubicBezTo>
                <a:cubicBezTo>
                  <a:pt x="597" y="46"/>
                  <a:pt x="621" y="59"/>
                  <a:pt x="638" y="74"/>
                </a:cubicBezTo>
                <a:cubicBezTo>
                  <a:pt x="655" y="88"/>
                  <a:pt x="664" y="104"/>
                  <a:pt x="664" y="119"/>
                </a:cubicBezTo>
                <a:lnTo>
                  <a:pt x="664" y="119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77" name="CustomShape 88"/>
          <p:cNvSpPr/>
          <p:nvPr/>
        </p:nvSpPr>
        <p:spPr>
          <a:xfrm>
            <a:off x="7901280" y="3867840"/>
            <a:ext cx="8506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Code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78" name="Group 89"/>
          <p:cNvGrpSpPr/>
          <p:nvPr/>
        </p:nvGrpSpPr>
        <p:grpSpPr>
          <a:xfrm>
            <a:off x="6925680" y="3266640"/>
            <a:ext cx="879480" cy="228240"/>
            <a:chOff x="6925680" y="3266640"/>
            <a:chExt cx="879480" cy="228240"/>
          </a:xfrm>
        </p:grpSpPr>
        <p:sp>
          <p:nvSpPr>
            <p:cNvPr id="1079" name="CustomShape 90"/>
            <p:cNvSpPr/>
            <p:nvPr/>
          </p:nvSpPr>
          <p:spPr>
            <a:xfrm>
              <a:off x="6925680" y="3266640"/>
              <a:ext cx="879480" cy="228240"/>
            </a:xfrm>
            <a:custGeom>
              <a:avLst/>
              <a:gdLst/>
              <a:ahLst/>
              <a:rect l="l" t="t" r="r" b="b"/>
              <a:pathLst>
                <a:path w="664" h="312">
                  <a:moveTo>
                    <a:pt x="664" y="156"/>
                  </a:moveTo>
                  <a:cubicBezTo>
                    <a:pt x="664" y="176"/>
                    <a:pt x="655" y="196"/>
                    <a:pt x="638" y="215"/>
                  </a:cubicBezTo>
                  <a:cubicBezTo>
                    <a:pt x="621" y="234"/>
                    <a:pt x="597" y="251"/>
                    <a:pt x="566" y="266"/>
                  </a:cubicBezTo>
                  <a:cubicBezTo>
                    <a:pt x="535" y="280"/>
                    <a:pt x="499" y="292"/>
                    <a:pt x="459" y="300"/>
                  </a:cubicBezTo>
                  <a:cubicBezTo>
                    <a:pt x="418" y="308"/>
                    <a:pt x="376" y="312"/>
                    <a:pt x="332" y="312"/>
                  </a:cubicBezTo>
                  <a:cubicBezTo>
                    <a:pt x="287" y="312"/>
                    <a:pt x="245" y="308"/>
                    <a:pt x="204" y="300"/>
                  </a:cubicBezTo>
                  <a:cubicBezTo>
                    <a:pt x="164" y="292"/>
                    <a:pt x="128" y="280"/>
                    <a:pt x="97" y="266"/>
                  </a:cubicBezTo>
                  <a:cubicBezTo>
                    <a:pt x="66" y="251"/>
                    <a:pt x="42" y="234"/>
                    <a:pt x="25" y="215"/>
                  </a:cubicBezTo>
                  <a:cubicBezTo>
                    <a:pt x="8" y="196"/>
                    <a:pt x="0" y="176"/>
                    <a:pt x="0" y="156"/>
                  </a:cubicBezTo>
                  <a:cubicBezTo>
                    <a:pt x="0" y="135"/>
                    <a:pt x="8" y="115"/>
                    <a:pt x="25" y="96"/>
                  </a:cubicBezTo>
                  <a:cubicBezTo>
                    <a:pt x="42" y="77"/>
                    <a:pt x="66" y="60"/>
                    <a:pt x="97" y="45"/>
                  </a:cubicBezTo>
                  <a:cubicBezTo>
                    <a:pt x="128" y="31"/>
                    <a:pt x="164" y="19"/>
                    <a:pt x="204" y="11"/>
                  </a:cubicBezTo>
                  <a:cubicBezTo>
                    <a:pt x="245" y="3"/>
                    <a:pt x="287" y="0"/>
                    <a:pt x="332" y="0"/>
                  </a:cubicBezTo>
                  <a:cubicBezTo>
                    <a:pt x="376" y="0"/>
                    <a:pt x="418" y="3"/>
                    <a:pt x="459" y="11"/>
                  </a:cubicBezTo>
                  <a:cubicBezTo>
                    <a:pt x="499" y="19"/>
                    <a:pt x="535" y="31"/>
                    <a:pt x="566" y="45"/>
                  </a:cubicBezTo>
                  <a:cubicBezTo>
                    <a:pt x="597" y="60"/>
                    <a:pt x="621" y="77"/>
                    <a:pt x="638" y="96"/>
                  </a:cubicBezTo>
                  <a:cubicBezTo>
                    <a:pt x="655" y="115"/>
                    <a:pt x="664" y="135"/>
                    <a:pt x="664" y="156"/>
                  </a:cubicBezTo>
                  <a:lnTo>
                    <a:pt x="664" y="156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80" name="CustomShape 91"/>
          <p:cNvSpPr/>
          <p:nvPr/>
        </p:nvSpPr>
        <p:spPr>
          <a:xfrm>
            <a:off x="6938280" y="3269160"/>
            <a:ext cx="850680" cy="225000"/>
          </a:xfrm>
          <a:custGeom>
            <a:avLst/>
            <a:gdLst/>
            <a:ahLst/>
            <a:rect l="l" t="t" r="r" b="b"/>
            <a:pathLst>
              <a:path w="664" h="312">
                <a:moveTo>
                  <a:pt x="664" y="156"/>
                </a:moveTo>
                <a:cubicBezTo>
                  <a:pt x="664" y="176"/>
                  <a:pt x="655" y="196"/>
                  <a:pt x="638" y="215"/>
                </a:cubicBezTo>
                <a:cubicBezTo>
                  <a:pt x="621" y="234"/>
                  <a:pt x="597" y="251"/>
                  <a:pt x="566" y="266"/>
                </a:cubicBezTo>
                <a:cubicBezTo>
                  <a:pt x="535" y="280"/>
                  <a:pt x="499" y="292"/>
                  <a:pt x="459" y="300"/>
                </a:cubicBezTo>
                <a:cubicBezTo>
                  <a:pt x="418" y="308"/>
                  <a:pt x="376" y="312"/>
                  <a:pt x="332" y="312"/>
                </a:cubicBezTo>
                <a:cubicBezTo>
                  <a:pt x="287" y="312"/>
                  <a:pt x="245" y="308"/>
                  <a:pt x="204" y="300"/>
                </a:cubicBezTo>
                <a:cubicBezTo>
                  <a:pt x="164" y="292"/>
                  <a:pt x="128" y="280"/>
                  <a:pt x="97" y="266"/>
                </a:cubicBezTo>
                <a:cubicBezTo>
                  <a:pt x="66" y="251"/>
                  <a:pt x="42" y="234"/>
                  <a:pt x="25" y="215"/>
                </a:cubicBezTo>
                <a:cubicBezTo>
                  <a:pt x="8" y="196"/>
                  <a:pt x="0" y="176"/>
                  <a:pt x="0" y="156"/>
                </a:cubicBezTo>
                <a:cubicBezTo>
                  <a:pt x="0" y="135"/>
                  <a:pt x="8" y="115"/>
                  <a:pt x="25" y="96"/>
                </a:cubicBezTo>
                <a:cubicBezTo>
                  <a:pt x="42" y="77"/>
                  <a:pt x="66" y="60"/>
                  <a:pt x="97" y="45"/>
                </a:cubicBezTo>
                <a:cubicBezTo>
                  <a:pt x="128" y="31"/>
                  <a:pt x="164" y="19"/>
                  <a:pt x="204" y="11"/>
                </a:cubicBezTo>
                <a:cubicBezTo>
                  <a:pt x="245" y="3"/>
                  <a:pt x="287" y="0"/>
                  <a:pt x="332" y="0"/>
                </a:cubicBezTo>
                <a:cubicBezTo>
                  <a:pt x="376" y="0"/>
                  <a:pt x="418" y="3"/>
                  <a:pt x="459" y="11"/>
                </a:cubicBezTo>
                <a:cubicBezTo>
                  <a:pt x="499" y="19"/>
                  <a:pt x="535" y="31"/>
                  <a:pt x="566" y="45"/>
                </a:cubicBezTo>
                <a:cubicBezTo>
                  <a:pt x="597" y="60"/>
                  <a:pt x="621" y="77"/>
                  <a:pt x="638" y="96"/>
                </a:cubicBezTo>
                <a:cubicBezTo>
                  <a:pt x="655" y="115"/>
                  <a:pt x="664" y="135"/>
                  <a:pt x="664" y="156"/>
                </a:cubicBezTo>
                <a:lnTo>
                  <a:pt x="664" y="156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81" name="CustomShape 92"/>
          <p:cNvSpPr/>
          <p:nvPr/>
        </p:nvSpPr>
        <p:spPr>
          <a:xfrm>
            <a:off x="6938280" y="3328560"/>
            <a:ext cx="8506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Address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082" name="CustomShape 93"/>
          <p:cNvSpPr/>
          <p:nvPr/>
        </p:nvSpPr>
        <p:spPr>
          <a:xfrm>
            <a:off x="4724280" y="4504320"/>
            <a:ext cx="922320" cy="208080"/>
          </a:xfrm>
          <a:custGeom>
            <a:avLst/>
            <a:gdLst/>
            <a:ahLst/>
            <a:rect l="l" t="t" r="r" b="b"/>
            <a:pathLst>
              <a:path w="720" h="289">
                <a:moveTo>
                  <a:pt x="0" y="0"/>
                </a:moveTo>
                <a:lnTo>
                  <a:pt x="720" y="0"/>
                </a:lnTo>
                <a:lnTo>
                  <a:pt x="720" y="289"/>
                </a:lnTo>
                <a:lnTo>
                  <a:pt x="0" y="289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1548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83" name="CustomShape 94"/>
          <p:cNvSpPr/>
          <p:nvPr/>
        </p:nvSpPr>
        <p:spPr>
          <a:xfrm>
            <a:off x="4741560" y="4545720"/>
            <a:ext cx="88236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Appliance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84" name="Group 95"/>
          <p:cNvGrpSpPr/>
          <p:nvPr/>
        </p:nvGrpSpPr>
        <p:grpSpPr>
          <a:xfrm>
            <a:off x="4030200" y="5047920"/>
            <a:ext cx="862560" cy="199440"/>
            <a:chOff x="4030200" y="5047920"/>
            <a:chExt cx="862560" cy="199440"/>
          </a:xfrm>
        </p:grpSpPr>
        <p:sp>
          <p:nvSpPr>
            <p:cNvPr id="1085" name="CustomShape 96"/>
            <p:cNvSpPr/>
            <p:nvPr/>
          </p:nvSpPr>
          <p:spPr>
            <a:xfrm>
              <a:off x="4030200" y="5047920"/>
              <a:ext cx="862560" cy="199440"/>
            </a:xfrm>
            <a:custGeom>
              <a:avLst/>
              <a:gdLst/>
              <a:ahLst/>
              <a:rect l="l" t="t" r="r" b="b"/>
              <a:pathLst>
                <a:path w="664" h="272">
                  <a:moveTo>
                    <a:pt x="664" y="136"/>
                  </a:moveTo>
                  <a:cubicBezTo>
                    <a:pt x="664" y="154"/>
                    <a:pt x="655" y="171"/>
                    <a:pt x="638" y="188"/>
                  </a:cubicBezTo>
                  <a:cubicBezTo>
                    <a:pt x="621" y="204"/>
                    <a:pt x="597" y="219"/>
                    <a:pt x="566" y="232"/>
                  </a:cubicBezTo>
                  <a:cubicBezTo>
                    <a:pt x="535" y="244"/>
                    <a:pt x="499" y="254"/>
                    <a:pt x="459" y="261"/>
                  </a:cubicBezTo>
                  <a:cubicBezTo>
                    <a:pt x="418" y="268"/>
                    <a:pt x="376" y="272"/>
                    <a:pt x="332" y="272"/>
                  </a:cubicBezTo>
                  <a:cubicBezTo>
                    <a:pt x="287" y="272"/>
                    <a:pt x="245" y="268"/>
                    <a:pt x="204" y="261"/>
                  </a:cubicBezTo>
                  <a:cubicBezTo>
                    <a:pt x="164" y="254"/>
                    <a:pt x="128" y="244"/>
                    <a:pt x="97" y="232"/>
                  </a:cubicBezTo>
                  <a:cubicBezTo>
                    <a:pt x="66" y="219"/>
                    <a:pt x="42" y="204"/>
                    <a:pt x="25" y="188"/>
                  </a:cubicBezTo>
                  <a:cubicBezTo>
                    <a:pt x="8" y="171"/>
                    <a:pt x="0" y="154"/>
                    <a:pt x="0" y="136"/>
                  </a:cubicBezTo>
                  <a:cubicBezTo>
                    <a:pt x="0" y="117"/>
                    <a:pt x="8" y="100"/>
                    <a:pt x="25" y="83"/>
                  </a:cubicBezTo>
                  <a:cubicBezTo>
                    <a:pt x="42" y="67"/>
                    <a:pt x="66" y="52"/>
                    <a:pt x="97" y="39"/>
                  </a:cubicBezTo>
                  <a:cubicBezTo>
                    <a:pt x="128" y="27"/>
                    <a:pt x="164" y="17"/>
                    <a:pt x="204" y="10"/>
                  </a:cubicBezTo>
                  <a:cubicBezTo>
                    <a:pt x="245" y="3"/>
                    <a:pt x="287" y="0"/>
                    <a:pt x="332" y="0"/>
                  </a:cubicBezTo>
                  <a:cubicBezTo>
                    <a:pt x="376" y="0"/>
                    <a:pt x="418" y="3"/>
                    <a:pt x="459" y="10"/>
                  </a:cubicBezTo>
                  <a:cubicBezTo>
                    <a:pt x="499" y="17"/>
                    <a:pt x="535" y="27"/>
                    <a:pt x="566" y="39"/>
                  </a:cubicBezTo>
                  <a:cubicBezTo>
                    <a:pt x="597" y="52"/>
                    <a:pt x="621" y="67"/>
                    <a:pt x="638" y="83"/>
                  </a:cubicBezTo>
                  <a:cubicBezTo>
                    <a:pt x="655" y="100"/>
                    <a:pt x="664" y="117"/>
                    <a:pt x="664" y="136"/>
                  </a:cubicBezTo>
                  <a:lnTo>
                    <a:pt x="664" y="136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86" name="CustomShape 97"/>
          <p:cNvSpPr/>
          <p:nvPr/>
        </p:nvSpPr>
        <p:spPr>
          <a:xfrm>
            <a:off x="4038840" y="5051520"/>
            <a:ext cx="849960" cy="195120"/>
          </a:xfrm>
          <a:custGeom>
            <a:avLst/>
            <a:gdLst/>
            <a:ahLst/>
            <a:rect l="l" t="t" r="r" b="b"/>
            <a:pathLst>
              <a:path w="664" h="272">
                <a:moveTo>
                  <a:pt x="664" y="136"/>
                </a:moveTo>
                <a:cubicBezTo>
                  <a:pt x="664" y="154"/>
                  <a:pt x="655" y="171"/>
                  <a:pt x="638" y="188"/>
                </a:cubicBezTo>
                <a:cubicBezTo>
                  <a:pt x="621" y="204"/>
                  <a:pt x="597" y="219"/>
                  <a:pt x="566" y="232"/>
                </a:cubicBezTo>
                <a:cubicBezTo>
                  <a:pt x="535" y="244"/>
                  <a:pt x="499" y="254"/>
                  <a:pt x="459" y="261"/>
                </a:cubicBezTo>
                <a:cubicBezTo>
                  <a:pt x="418" y="268"/>
                  <a:pt x="376" y="272"/>
                  <a:pt x="332" y="272"/>
                </a:cubicBezTo>
                <a:cubicBezTo>
                  <a:pt x="287" y="272"/>
                  <a:pt x="245" y="268"/>
                  <a:pt x="204" y="261"/>
                </a:cubicBezTo>
                <a:cubicBezTo>
                  <a:pt x="164" y="254"/>
                  <a:pt x="128" y="244"/>
                  <a:pt x="97" y="232"/>
                </a:cubicBezTo>
                <a:cubicBezTo>
                  <a:pt x="66" y="219"/>
                  <a:pt x="42" y="204"/>
                  <a:pt x="25" y="188"/>
                </a:cubicBezTo>
                <a:cubicBezTo>
                  <a:pt x="8" y="171"/>
                  <a:pt x="0" y="154"/>
                  <a:pt x="0" y="136"/>
                </a:cubicBezTo>
                <a:cubicBezTo>
                  <a:pt x="0" y="117"/>
                  <a:pt x="8" y="100"/>
                  <a:pt x="25" y="83"/>
                </a:cubicBezTo>
                <a:cubicBezTo>
                  <a:pt x="42" y="67"/>
                  <a:pt x="66" y="52"/>
                  <a:pt x="97" y="39"/>
                </a:cubicBezTo>
                <a:cubicBezTo>
                  <a:pt x="128" y="27"/>
                  <a:pt x="164" y="17"/>
                  <a:pt x="204" y="10"/>
                </a:cubicBezTo>
                <a:cubicBezTo>
                  <a:pt x="245" y="3"/>
                  <a:pt x="287" y="0"/>
                  <a:pt x="332" y="0"/>
                </a:cubicBezTo>
                <a:cubicBezTo>
                  <a:pt x="376" y="0"/>
                  <a:pt x="418" y="3"/>
                  <a:pt x="459" y="10"/>
                </a:cubicBezTo>
                <a:cubicBezTo>
                  <a:pt x="499" y="17"/>
                  <a:pt x="535" y="27"/>
                  <a:pt x="566" y="39"/>
                </a:cubicBezTo>
                <a:cubicBezTo>
                  <a:pt x="597" y="52"/>
                  <a:pt x="621" y="67"/>
                  <a:pt x="638" y="83"/>
                </a:cubicBezTo>
                <a:cubicBezTo>
                  <a:pt x="655" y="100"/>
                  <a:pt x="664" y="117"/>
                  <a:pt x="664" y="136"/>
                </a:cubicBezTo>
                <a:lnTo>
                  <a:pt x="664" y="136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87" name="CustomShape 98"/>
          <p:cNvSpPr/>
          <p:nvPr/>
        </p:nvSpPr>
        <p:spPr>
          <a:xfrm>
            <a:off x="4038840" y="5095800"/>
            <a:ext cx="84996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Appliance Name</a:t>
            </a:r>
            <a:endParaRPr b="0" lang="en-IN" sz="700" spc="-1" strike="noStrike">
              <a:latin typeface="Arial"/>
            </a:endParaRPr>
          </a:p>
        </p:txBody>
      </p:sp>
      <p:grpSp>
        <p:nvGrpSpPr>
          <p:cNvPr id="1088" name="Group 99"/>
          <p:cNvGrpSpPr/>
          <p:nvPr/>
        </p:nvGrpSpPr>
        <p:grpSpPr>
          <a:xfrm>
            <a:off x="5452200" y="5095800"/>
            <a:ext cx="863280" cy="151560"/>
            <a:chOff x="5452200" y="5095800"/>
            <a:chExt cx="863280" cy="151560"/>
          </a:xfrm>
        </p:grpSpPr>
        <p:sp>
          <p:nvSpPr>
            <p:cNvPr id="1089" name="CustomShape 100"/>
            <p:cNvSpPr/>
            <p:nvPr/>
          </p:nvSpPr>
          <p:spPr>
            <a:xfrm>
              <a:off x="5452200" y="5095800"/>
              <a:ext cx="863280" cy="151560"/>
            </a:xfrm>
            <a:custGeom>
              <a:avLst/>
              <a:gdLst/>
              <a:ahLst/>
              <a:rect l="l" t="t" r="r" b="b"/>
              <a:pathLst>
                <a:path w="664" h="199">
                  <a:moveTo>
                    <a:pt x="664" y="99"/>
                  </a:moveTo>
                  <a:cubicBezTo>
                    <a:pt x="664" y="113"/>
                    <a:pt x="655" y="126"/>
                    <a:pt x="638" y="138"/>
                  </a:cubicBezTo>
                  <a:cubicBezTo>
                    <a:pt x="621" y="150"/>
                    <a:pt x="597" y="161"/>
                    <a:pt x="566" y="170"/>
                  </a:cubicBezTo>
                  <a:cubicBezTo>
                    <a:pt x="535" y="180"/>
                    <a:pt x="499" y="187"/>
                    <a:pt x="459" y="192"/>
                  </a:cubicBezTo>
                  <a:cubicBezTo>
                    <a:pt x="418" y="197"/>
                    <a:pt x="376" y="199"/>
                    <a:pt x="332" y="199"/>
                  </a:cubicBezTo>
                  <a:cubicBezTo>
                    <a:pt x="287" y="199"/>
                    <a:pt x="245" y="197"/>
                    <a:pt x="204" y="192"/>
                  </a:cubicBezTo>
                  <a:cubicBezTo>
                    <a:pt x="164" y="187"/>
                    <a:pt x="128" y="180"/>
                    <a:pt x="97" y="170"/>
                  </a:cubicBezTo>
                  <a:cubicBezTo>
                    <a:pt x="66" y="161"/>
                    <a:pt x="42" y="150"/>
                    <a:pt x="25" y="138"/>
                  </a:cubicBezTo>
                  <a:cubicBezTo>
                    <a:pt x="8" y="126"/>
                    <a:pt x="0" y="113"/>
                    <a:pt x="0" y="99"/>
                  </a:cubicBezTo>
                  <a:cubicBezTo>
                    <a:pt x="0" y="86"/>
                    <a:pt x="8" y="73"/>
                    <a:pt x="25" y="61"/>
                  </a:cubicBezTo>
                  <a:cubicBezTo>
                    <a:pt x="42" y="49"/>
                    <a:pt x="66" y="38"/>
                    <a:pt x="97" y="29"/>
                  </a:cubicBezTo>
                  <a:cubicBezTo>
                    <a:pt x="128" y="19"/>
                    <a:pt x="164" y="12"/>
                    <a:pt x="204" y="7"/>
                  </a:cubicBezTo>
                  <a:cubicBezTo>
                    <a:pt x="245" y="2"/>
                    <a:pt x="287" y="0"/>
                    <a:pt x="332" y="0"/>
                  </a:cubicBezTo>
                  <a:cubicBezTo>
                    <a:pt x="376" y="0"/>
                    <a:pt x="418" y="2"/>
                    <a:pt x="459" y="7"/>
                  </a:cubicBezTo>
                  <a:cubicBezTo>
                    <a:pt x="499" y="12"/>
                    <a:pt x="535" y="19"/>
                    <a:pt x="566" y="29"/>
                  </a:cubicBezTo>
                  <a:cubicBezTo>
                    <a:pt x="597" y="38"/>
                    <a:pt x="621" y="49"/>
                    <a:pt x="638" y="61"/>
                  </a:cubicBezTo>
                  <a:cubicBezTo>
                    <a:pt x="655" y="73"/>
                    <a:pt x="664" y="86"/>
                    <a:pt x="664" y="99"/>
                  </a:cubicBezTo>
                  <a:lnTo>
                    <a:pt x="664" y="99"/>
                  </a:lnTo>
                  <a:close/>
                </a:path>
              </a:pathLst>
            </a:custGeom>
            <a:solidFill>
              <a:srgbClr val="c0c0c0"/>
            </a:solidFill>
            <a:ln w="756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90" name="CustomShape 101"/>
          <p:cNvSpPr/>
          <p:nvPr/>
        </p:nvSpPr>
        <p:spPr>
          <a:xfrm>
            <a:off x="5462640" y="5102640"/>
            <a:ext cx="850680" cy="144000"/>
          </a:xfrm>
          <a:custGeom>
            <a:avLst/>
            <a:gdLst/>
            <a:ahLst/>
            <a:rect l="l" t="t" r="r" b="b"/>
            <a:pathLst>
              <a:path w="664" h="199">
                <a:moveTo>
                  <a:pt x="664" y="99"/>
                </a:moveTo>
                <a:cubicBezTo>
                  <a:pt x="664" y="113"/>
                  <a:pt x="655" y="126"/>
                  <a:pt x="638" y="138"/>
                </a:cubicBezTo>
                <a:cubicBezTo>
                  <a:pt x="621" y="150"/>
                  <a:pt x="597" y="161"/>
                  <a:pt x="566" y="170"/>
                </a:cubicBezTo>
                <a:cubicBezTo>
                  <a:pt x="535" y="180"/>
                  <a:pt x="499" y="187"/>
                  <a:pt x="459" y="192"/>
                </a:cubicBezTo>
                <a:cubicBezTo>
                  <a:pt x="418" y="197"/>
                  <a:pt x="376" y="199"/>
                  <a:pt x="332" y="199"/>
                </a:cubicBezTo>
                <a:cubicBezTo>
                  <a:pt x="287" y="199"/>
                  <a:pt x="245" y="197"/>
                  <a:pt x="204" y="192"/>
                </a:cubicBezTo>
                <a:cubicBezTo>
                  <a:pt x="164" y="187"/>
                  <a:pt x="128" y="180"/>
                  <a:pt x="97" y="170"/>
                </a:cubicBezTo>
                <a:cubicBezTo>
                  <a:pt x="66" y="161"/>
                  <a:pt x="42" y="150"/>
                  <a:pt x="25" y="138"/>
                </a:cubicBezTo>
                <a:cubicBezTo>
                  <a:pt x="8" y="126"/>
                  <a:pt x="0" y="113"/>
                  <a:pt x="0" y="99"/>
                </a:cubicBezTo>
                <a:cubicBezTo>
                  <a:pt x="0" y="86"/>
                  <a:pt x="8" y="73"/>
                  <a:pt x="25" y="61"/>
                </a:cubicBezTo>
                <a:cubicBezTo>
                  <a:pt x="42" y="49"/>
                  <a:pt x="66" y="38"/>
                  <a:pt x="97" y="29"/>
                </a:cubicBezTo>
                <a:cubicBezTo>
                  <a:pt x="128" y="19"/>
                  <a:pt x="164" y="12"/>
                  <a:pt x="204" y="7"/>
                </a:cubicBezTo>
                <a:cubicBezTo>
                  <a:pt x="245" y="2"/>
                  <a:pt x="287" y="0"/>
                  <a:pt x="332" y="0"/>
                </a:cubicBezTo>
                <a:cubicBezTo>
                  <a:pt x="376" y="0"/>
                  <a:pt x="418" y="2"/>
                  <a:pt x="459" y="7"/>
                </a:cubicBezTo>
                <a:cubicBezTo>
                  <a:pt x="499" y="12"/>
                  <a:pt x="535" y="19"/>
                  <a:pt x="566" y="29"/>
                </a:cubicBezTo>
                <a:cubicBezTo>
                  <a:pt x="597" y="38"/>
                  <a:pt x="621" y="49"/>
                  <a:pt x="638" y="61"/>
                </a:cubicBezTo>
                <a:cubicBezTo>
                  <a:pt x="655" y="73"/>
                  <a:pt x="664" y="86"/>
                  <a:pt x="664" y="99"/>
                </a:cubicBezTo>
                <a:lnTo>
                  <a:pt x="664" y="99"/>
                </a:lnTo>
                <a:close/>
              </a:path>
            </a:pathLst>
          </a:custGeom>
          <a:solidFill>
            <a:srgbClr val="c4e1a4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1" name="CustomShape 102"/>
          <p:cNvSpPr/>
          <p:nvPr/>
        </p:nvSpPr>
        <p:spPr>
          <a:xfrm>
            <a:off x="5462640" y="5121360"/>
            <a:ext cx="8506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Code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092" name="CustomShape 103"/>
          <p:cNvSpPr/>
          <p:nvPr/>
        </p:nvSpPr>
        <p:spPr>
          <a:xfrm>
            <a:off x="1382400" y="4301280"/>
            <a:ext cx="1495800" cy="612000"/>
          </a:xfrm>
          <a:custGeom>
            <a:avLst/>
            <a:gdLst/>
            <a:ahLst/>
            <a:rect l="l" t="t" r="r" b="b"/>
            <a:pathLst>
              <a:path w="1168" h="848">
                <a:moveTo>
                  <a:pt x="0" y="424"/>
                </a:moveTo>
                <a:lnTo>
                  <a:pt x="584" y="0"/>
                </a:lnTo>
                <a:lnTo>
                  <a:pt x="1168" y="424"/>
                </a:lnTo>
                <a:lnTo>
                  <a:pt x="584" y="848"/>
                </a:lnTo>
                <a:lnTo>
                  <a:pt x="0" y="424"/>
                </a:lnTo>
                <a:lnTo>
                  <a:pt x="0" y="424"/>
                </a:lnTo>
                <a:close/>
              </a:path>
            </a:pathLst>
          </a:custGeom>
          <a:solidFill>
            <a:srgbClr val="ffcdd2"/>
          </a:solidFill>
          <a:ln w="1548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3" name="CustomShape 104"/>
          <p:cNvSpPr/>
          <p:nvPr/>
        </p:nvSpPr>
        <p:spPr>
          <a:xfrm>
            <a:off x="1680480" y="4476240"/>
            <a:ext cx="814680" cy="240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Can Add/Update/Delete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094" name="CustomShape 105"/>
          <p:cNvSpPr/>
          <p:nvPr/>
        </p:nvSpPr>
        <p:spPr>
          <a:xfrm>
            <a:off x="4561200" y="3143520"/>
            <a:ext cx="1208520" cy="610200"/>
          </a:xfrm>
          <a:custGeom>
            <a:avLst/>
            <a:gdLst/>
            <a:ahLst/>
            <a:rect l="l" t="t" r="r" b="b"/>
            <a:pathLst>
              <a:path w="944" h="848">
                <a:moveTo>
                  <a:pt x="0" y="424"/>
                </a:moveTo>
                <a:lnTo>
                  <a:pt x="472" y="0"/>
                </a:lnTo>
                <a:lnTo>
                  <a:pt x="944" y="424"/>
                </a:lnTo>
                <a:lnTo>
                  <a:pt x="472" y="848"/>
                </a:lnTo>
                <a:lnTo>
                  <a:pt x="0" y="424"/>
                </a:lnTo>
                <a:lnTo>
                  <a:pt x="0" y="424"/>
                </a:lnTo>
                <a:close/>
              </a:path>
            </a:pathLst>
          </a:custGeom>
          <a:solidFill>
            <a:srgbClr val="ffcdd2"/>
          </a:solidFill>
          <a:ln w="1548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5" name="CustomShape 106"/>
          <p:cNvSpPr/>
          <p:nvPr/>
        </p:nvSpPr>
        <p:spPr>
          <a:xfrm>
            <a:off x="4800240" y="3377880"/>
            <a:ext cx="66024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Can ON/OFF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096" name="CustomShape 107"/>
          <p:cNvSpPr/>
          <p:nvPr/>
        </p:nvSpPr>
        <p:spPr>
          <a:xfrm>
            <a:off x="1035000" y="3234600"/>
            <a:ext cx="531000" cy="214200"/>
          </a:xfrm>
          <a:custGeom>
            <a:avLst/>
            <a:gdLst/>
            <a:ahLst/>
            <a:rect l="l" t="t" r="r" b="b"/>
            <a:pathLst>
              <a:path w="416" h="297">
                <a:moveTo>
                  <a:pt x="0" y="0"/>
                </a:moveTo>
                <a:lnTo>
                  <a:pt x="416" y="297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7" name="CustomShape 108"/>
          <p:cNvSpPr/>
          <p:nvPr/>
        </p:nvSpPr>
        <p:spPr>
          <a:xfrm>
            <a:off x="992520" y="3448080"/>
            <a:ext cx="573120" cy="19800"/>
          </a:xfrm>
          <a:custGeom>
            <a:avLst/>
            <a:gdLst/>
            <a:ahLst/>
            <a:rect l="l" t="t" r="r" b="b"/>
            <a:pathLst>
              <a:path w="448" h="26">
                <a:moveTo>
                  <a:pt x="0" y="26"/>
                </a:moveTo>
                <a:lnTo>
                  <a:pt x="448" y="0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8" name="CustomShape 109"/>
          <p:cNvSpPr/>
          <p:nvPr/>
        </p:nvSpPr>
        <p:spPr>
          <a:xfrm>
            <a:off x="1024200" y="3448080"/>
            <a:ext cx="541440" cy="270000"/>
          </a:xfrm>
          <a:custGeom>
            <a:avLst/>
            <a:gdLst/>
            <a:ahLst/>
            <a:rect l="l" t="t" r="r" b="b"/>
            <a:pathLst>
              <a:path w="424" h="374">
                <a:moveTo>
                  <a:pt x="0" y="374"/>
                </a:moveTo>
                <a:lnTo>
                  <a:pt x="424" y="0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9" name="CustomShape 110"/>
          <p:cNvSpPr/>
          <p:nvPr/>
        </p:nvSpPr>
        <p:spPr>
          <a:xfrm>
            <a:off x="1290960" y="3448080"/>
            <a:ext cx="281160" cy="397080"/>
          </a:xfrm>
          <a:custGeom>
            <a:avLst/>
            <a:gdLst/>
            <a:ahLst/>
            <a:rect l="l" t="t" r="r" b="b"/>
            <a:pathLst>
              <a:path w="220" h="550">
                <a:moveTo>
                  <a:pt x="0" y="550"/>
                </a:moveTo>
                <a:lnTo>
                  <a:pt x="220" y="0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0" name="CustomShape 111"/>
          <p:cNvSpPr/>
          <p:nvPr/>
        </p:nvSpPr>
        <p:spPr>
          <a:xfrm>
            <a:off x="1126080" y="2745360"/>
            <a:ext cx="725760" cy="558000"/>
          </a:xfrm>
          <a:custGeom>
            <a:avLst/>
            <a:gdLst/>
            <a:ahLst/>
            <a:rect l="l" t="t" r="r" b="b"/>
            <a:pathLst>
              <a:path w="566" h="776">
                <a:moveTo>
                  <a:pt x="0" y="0"/>
                </a:moveTo>
                <a:lnTo>
                  <a:pt x="566" y="776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1" name="CustomShape 112"/>
          <p:cNvSpPr/>
          <p:nvPr/>
        </p:nvSpPr>
        <p:spPr>
          <a:xfrm>
            <a:off x="2027880" y="2906280"/>
            <a:ext cx="107280" cy="397080"/>
          </a:xfrm>
          <a:custGeom>
            <a:avLst/>
            <a:gdLst/>
            <a:ahLst/>
            <a:rect l="l" t="t" r="r" b="b"/>
            <a:pathLst>
              <a:path w="84" h="552">
                <a:moveTo>
                  <a:pt x="0" y="0"/>
                </a:moveTo>
                <a:lnTo>
                  <a:pt x="84" y="552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2" name="CustomShape 113"/>
          <p:cNvSpPr/>
          <p:nvPr/>
        </p:nvSpPr>
        <p:spPr>
          <a:xfrm>
            <a:off x="2131560" y="2940840"/>
            <a:ext cx="854280" cy="362880"/>
          </a:xfrm>
          <a:custGeom>
            <a:avLst/>
            <a:gdLst/>
            <a:ahLst/>
            <a:rect l="l" t="t" r="r" b="b"/>
            <a:pathLst>
              <a:path w="668" h="504">
                <a:moveTo>
                  <a:pt x="668" y="0"/>
                </a:moveTo>
                <a:lnTo>
                  <a:pt x="0" y="504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3" name="CustomShape 114"/>
          <p:cNvSpPr/>
          <p:nvPr/>
        </p:nvSpPr>
        <p:spPr>
          <a:xfrm>
            <a:off x="4294440" y="2266920"/>
            <a:ext cx="429840" cy="4320"/>
          </a:xfrm>
          <a:custGeom>
            <a:avLst/>
            <a:gdLst/>
            <a:ahLst/>
            <a:rect l="l" t="t" r="r" b="b"/>
            <a:pathLst>
              <a:path w="336" h="7">
                <a:moveTo>
                  <a:pt x="0" y="7"/>
                </a:moveTo>
                <a:lnTo>
                  <a:pt x="336" y="0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4" name="CustomShape 115"/>
          <p:cNvSpPr/>
          <p:nvPr/>
        </p:nvSpPr>
        <p:spPr>
          <a:xfrm>
            <a:off x="4089240" y="2266560"/>
            <a:ext cx="634680" cy="211680"/>
          </a:xfrm>
          <a:custGeom>
            <a:avLst/>
            <a:gdLst/>
            <a:ahLst/>
            <a:rect l="l" t="t" r="r" b="b"/>
            <a:pathLst>
              <a:path w="496" h="295">
                <a:moveTo>
                  <a:pt x="0" y="295"/>
                </a:moveTo>
                <a:lnTo>
                  <a:pt x="496" y="0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5" name="CustomShape 116"/>
          <p:cNvSpPr/>
          <p:nvPr/>
        </p:nvSpPr>
        <p:spPr>
          <a:xfrm>
            <a:off x="4262760" y="2023920"/>
            <a:ext cx="461520" cy="245880"/>
          </a:xfrm>
          <a:custGeom>
            <a:avLst/>
            <a:gdLst/>
            <a:ahLst/>
            <a:rect l="l" t="t" r="r" b="b"/>
            <a:pathLst>
              <a:path w="360" h="340">
                <a:moveTo>
                  <a:pt x="360" y="340"/>
                </a:moveTo>
                <a:lnTo>
                  <a:pt x="0" y="0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6" name="CustomShape 117"/>
          <p:cNvSpPr/>
          <p:nvPr/>
        </p:nvSpPr>
        <p:spPr>
          <a:xfrm>
            <a:off x="4305240" y="1753920"/>
            <a:ext cx="419040" cy="515880"/>
          </a:xfrm>
          <a:custGeom>
            <a:avLst/>
            <a:gdLst/>
            <a:ahLst/>
            <a:rect l="l" t="t" r="r" b="b"/>
            <a:pathLst>
              <a:path w="328" h="716">
                <a:moveTo>
                  <a:pt x="0" y="0"/>
                </a:moveTo>
                <a:lnTo>
                  <a:pt x="328" y="716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7" name="CustomShape 118"/>
          <p:cNvSpPr/>
          <p:nvPr/>
        </p:nvSpPr>
        <p:spPr>
          <a:xfrm>
            <a:off x="4792320" y="1798920"/>
            <a:ext cx="393120" cy="362880"/>
          </a:xfrm>
          <a:custGeom>
            <a:avLst/>
            <a:gdLst/>
            <a:ahLst/>
            <a:rect l="l" t="t" r="r" b="b"/>
            <a:pathLst>
              <a:path w="308" h="504">
                <a:moveTo>
                  <a:pt x="0" y="0"/>
                </a:moveTo>
                <a:lnTo>
                  <a:pt x="308" y="504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8" name="CustomShape 119"/>
          <p:cNvSpPr/>
          <p:nvPr/>
        </p:nvSpPr>
        <p:spPr>
          <a:xfrm>
            <a:off x="5185800" y="1845360"/>
            <a:ext cx="372240" cy="316440"/>
          </a:xfrm>
          <a:custGeom>
            <a:avLst/>
            <a:gdLst/>
            <a:ahLst/>
            <a:rect l="l" t="t" r="r" b="b"/>
            <a:pathLst>
              <a:path w="290" h="440">
                <a:moveTo>
                  <a:pt x="290" y="0"/>
                </a:moveTo>
                <a:lnTo>
                  <a:pt x="0" y="440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9" name="CustomShape 120"/>
          <p:cNvSpPr/>
          <p:nvPr/>
        </p:nvSpPr>
        <p:spPr>
          <a:xfrm>
            <a:off x="5185800" y="2021760"/>
            <a:ext cx="583920" cy="140040"/>
          </a:xfrm>
          <a:custGeom>
            <a:avLst/>
            <a:gdLst/>
            <a:ahLst/>
            <a:rect l="l" t="t" r="r" b="b"/>
            <a:pathLst>
              <a:path w="456" h="196">
                <a:moveTo>
                  <a:pt x="456" y="0"/>
                </a:moveTo>
                <a:lnTo>
                  <a:pt x="0" y="196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0" name="CustomShape 121"/>
          <p:cNvSpPr/>
          <p:nvPr/>
        </p:nvSpPr>
        <p:spPr>
          <a:xfrm>
            <a:off x="5646960" y="2266560"/>
            <a:ext cx="317520" cy="95040"/>
          </a:xfrm>
          <a:custGeom>
            <a:avLst/>
            <a:gdLst/>
            <a:ahLst/>
            <a:rect l="l" t="t" r="r" b="b"/>
            <a:pathLst>
              <a:path w="248" h="131">
                <a:moveTo>
                  <a:pt x="248" y="131"/>
                </a:moveTo>
                <a:lnTo>
                  <a:pt x="0" y="0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1" name="CustomShape 122"/>
          <p:cNvSpPr/>
          <p:nvPr/>
        </p:nvSpPr>
        <p:spPr>
          <a:xfrm>
            <a:off x="7461000" y="2630160"/>
            <a:ext cx="539640" cy="190080"/>
          </a:xfrm>
          <a:custGeom>
            <a:avLst/>
            <a:gdLst/>
            <a:ahLst/>
            <a:rect l="l" t="t" r="r" b="b"/>
            <a:pathLst>
              <a:path w="420" h="264">
                <a:moveTo>
                  <a:pt x="0" y="0"/>
                </a:moveTo>
                <a:lnTo>
                  <a:pt x="420" y="264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2" name="CustomShape 123"/>
          <p:cNvSpPr/>
          <p:nvPr/>
        </p:nvSpPr>
        <p:spPr>
          <a:xfrm>
            <a:off x="7994880" y="2640960"/>
            <a:ext cx="568800" cy="179280"/>
          </a:xfrm>
          <a:custGeom>
            <a:avLst/>
            <a:gdLst/>
            <a:ahLst/>
            <a:rect l="l" t="t" r="r" b="b"/>
            <a:pathLst>
              <a:path w="444" h="248">
                <a:moveTo>
                  <a:pt x="444" y="0"/>
                </a:moveTo>
                <a:lnTo>
                  <a:pt x="0" y="248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3" name="CustomShape 124"/>
          <p:cNvSpPr/>
          <p:nvPr/>
        </p:nvSpPr>
        <p:spPr>
          <a:xfrm>
            <a:off x="7164720" y="3494520"/>
            <a:ext cx="198360" cy="143640"/>
          </a:xfrm>
          <a:custGeom>
            <a:avLst/>
            <a:gdLst/>
            <a:ahLst/>
            <a:rect l="l" t="t" r="r" b="b"/>
            <a:pathLst>
              <a:path w="156" h="200">
                <a:moveTo>
                  <a:pt x="156" y="0"/>
                </a:moveTo>
                <a:lnTo>
                  <a:pt x="0" y="200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4" name="CustomShape 125"/>
          <p:cNvSpPr/>
          <p:nvPr/>
        </p:nvSpPr>
        <p:spPr>
          <a:xfrm>
            <a:off x="7645320" y="3672720"/>
            <a:ext cx="467280" cy="75960"/>
          </a:xfrm>
          <a:custGeom>
            <a:avLst/>
            <a:gdLst/>
            <a:ahLst/>
            <a:rect l="l" t="t" r="r" b="b"/>
            <a:pathLst>
              <a:path w="364" h="104">
                <a:moveTo>
                  <a:pt x="364" y="0"/>
                </a:moveTo>
                <a:lnTo>
                  <a:pt x="0" y="104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5" name="CustomShape 126"/>
          <p:cNvSpPr/>
          <p:nvPr/>
        </p:nvSpPr>
        <p:spPr>
          <a:xfrm>
            <a:off x="7645320" y="3747960"/>
            <a:ext cx="255240" cy="172080"/>
          </a:xfrm>
          <a:custGeom>
            <a:avLst/>
            <a:gdLst/>
            <a:ahLst/>
            <a:rect l="l" t="t" r="r" b="b"/>
            <a:pathLst>
              <a:path w="200" h="239">
                <a:moveTo>
                  <a:pt x="200" y="239"/>
                </a:moveTo>
                <a:lnTo>
                  <a:pt x="0" y="0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6" name="CustomShape 127"/>
          <p:cNvSpPr/>
          <p:nvPr/>
        </p:nvSpPr>
        <p:spPr>
          <a:xfrm>
            <a:off x="4673520" y="4710960"/>
            <a:ext cx="509400" cy="339120"/>
          </a:xfrm>
          <a:custGeom>
            <a:avLst/>
            <a:gdLst/>
            <a:ahLst/>
            <a:rect l="l" t="t" r="r" b="b"/>
            <a:pathLst>
              <a:path w="398" h="470">
                <a:moveTo>
                  <a:pt x="398" y="0"/>
                </a:moveTo>
                <a:lnTo>
                  <a:pt x="0" y="470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7" name="CustomShape 128"/>
          <p:cNvSpPr/>
          <p:nvPr/>
        </p:nvSpPr>
        <p:spPr>
          <a:xfrm>
            <a:off x="5185800" y="4710960"/>
            <a:ext cx="702360" cy="390240"/>
          </a:xfrm>
          <a:custGeom>
            <a:avLst/>
            <a:gdLst/>
            <a:ahLst/>
            <a:rect l="l" t="t" r="r" b="b"/>
            <a:pathLst>
              <a:path w="548" h="542">
                <a:moveTo>
                  <a:pt x="0" y="0"/>
                </a:moveTo>
                <a:lnTo>
                  <a:pt x="548" y="542"/>
                </a:lnTo>
              </a:path>
            </a:pathLst>
          </a:custGeom>
          <a:noFill/>
          <a:ln w="154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8" name="CustomShape 129"/>
          <p:cNvSpPr/>
          <p:nvPr/>
        </p:nvSpPr>
        <p:spPr>
          <a:xfrm>
            <a:off x="5164920" y="3753720"/>
            <a:ext cx="20520" cy="749880"/>
          </a:xfrm>
          <a:custGeom>
            <a:avLst/>
            <a:gdLst/>
            <a:ahLst/>
            <a:rect l="l" t="t" r="r" b="b"/>
            <a:pathLst>
              <a:path w="16" h="1040">
                <a:moveTo>
                  <a:pt x="16" y="1040"/>
                </a:moveTo>
                <a:lnTo>
                  <a:pt x="0" y="0"/>
                </a:lnTo>
              </a:path>
            </a:pathLst>
          </a:cu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9" name="CustomShape 130"/>
          <p:cNvSpPr/>
          <p:nvPr/>
        </p:nvSpPr>
        <p:spPr>
          <a:xfrm>
            <a:off x="5183280" y="4422960"/>
            <a:ext cx="74160" cy="79560"/>
          </a:xfrm>
          <a:custGeom>
            <a:avLst/>
            <a:gdLst/>
            <a:ahLst/>
            <a:rect l="l" t="t" r="r" b="b"/>
            <a:pathLst>
              <a:path w="57" h="111">
                <a:moveTo>
                  <a:pt x="0" y="0"/>
                </a:moveTo>
                <a:lnTo>
                  <a:pt x="57" y="11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0" name="CustomShape 131"/>
          <p:cNvSpPr/>
          <p:nvPr/>
        </p:nvSpPr>
        <p:spPr>
          <a:xfrm>
            <a:off x="5113800" y="4422960"/>
            <a:ext cx="69120" cy="80640"/>
          </a:xfrm>
          <a:custGeom>
            <a:avLst/>
            <a:gdLst/>
            <a:ahLst/>
            <a:rect l="l" t="t" r="r" b="b"/>
            <a:pathLst>
              <a:path w="54" h="112">
                <a:moveTo>
                  <a:pt x="54" y="0"/>
                </a:moveTo>
                <a:lnTo>
                  <a:pt x="0" y="112"/>
                </a:lnTo>
                <a:lnTo>
                  <a:pt x="54" y="0"/>
                </a:lnTo>
                <a:lnTo>
                  <a:pt x="54" y="0"/>
                </a:lnTo>
                <a:close/>
              </a:path>
            </a:pathLst>
          </a:cu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1" name="CustomShape 132"/>
          <p:cNvSpPr/>
          <p:nvPr/>
        </p:nvSpPr>
        <p:spPr>
          <a:xfrm>
            <a:off x="5111640" y="4406400"/>
            <a:ext cx="143640" cy="1080"/>
          </a:xfrm>
          <a:custGeom>
            <a:avLst/>
            <a:gdLst/>
            <a:ahLst/>
            <a:rect l="l" t="t" r="r" b="b"/>
            <a:pathLst>
              <a:path w="111" h="1">
                <a:moveTo>
                  <a:pt x="0" y="1"/>
                </a:moveTo>
                <a:lnTo>
                  <a:pt x="111" y="0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2" name="CustomShape 133"/>
          <p:cNvSpPr/>
          <p:nvPr/>
        </p:nvSpPr>
        <p:spPr>
          <a:xfrm>
            <a:off x="5094720" y="3794400"/>
            <a:ext cx="143640" cy="720"/>
          </a:xfrm>
          <a:custGeom>
            <a:avLst/>
            <a:gdLst/>
            <a:ahLst/>
            <a:rect l="l" t="t" r="r" b="b"/>
            <a:pathLst>
              <a:path w="111" h="1">
                <a:moveTo>
                  <a:pt x="111" y="0"/>
                </a:moveTo>
                <a:lnTo>
                  <a:pt x="0" y="1"/>
                </a:lnTo>
                <a:lnTo>
                  <a:pt x="111" y="0"/>
                </a:lnTo>
                <a:lnTo>
                  <a:pt x="111" y="0"/>
                </a:lnTo>
                <a:close/>
              </a:path>
            </a:pathLst>
          </a:custGeom>
          <a:solidFill>
            <a:srgbClr val="ffffff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3" name="CustomShape 134"/>
          <p:cNvSpPr/>
          <p:nvPr/>
        </p:nvSpPr>
        <p:spPr>
          <a:xfrm>
            <a:off x="5136840" y="3834720"/>
            <a:ext cx="71640" cy="40320"/>
          </a:xfrm>
          <a:custGeom>
            <a:avLst/>
            <a:gdLst/>
            <a:ahLst/>
            <a:rect l="l" t="t" r="r" b="b"/>
            <a:pathLst>
              <a:path w="56" h="56">
                <a:moveTo>
                  <a:pt x="56" y="28"/>
                </a:moveTo>
                <a:cubicBezTo>
                  <a:pt x="56" y="43"/>
                  <a:pt x="43" y="56"/>
                  <a:pt x="28" y="56"/>
                </a:cubicBezTo>
                <a:cubicBezTo>
                  <a:pt x="12" y="56"/>
                  <a:pt x="0" y="43"/>
                  <a:pt x="0" y="28"/>
                </a:cubicBezTo>
                <a:cubicBezTo>
                  <a:pt x="0" y="12"/>
                  <a:pt x="12" y="0"/>
                  <a:pt x="28" y="0"/>
                </a:cubicBezTo>
                <a:cubicBezTo>
                  <a:pt x="43" y="0"/>
                  <a:pt x="56" y="12"/>
                  <a:pt x="56" y="28"/>
                </a:cubicBezTo>
                <a:lnTo>
                  <a:pt x="56" y="28"/>
                </a:lnTo>
                <a:close/>
              </a:path>
            </a:pathLst>
          </a:custGeom>
          <a:solidFill>
            <a:srgbClr val="ffffff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4" name="CustomShape 135"/>
          <p:cNvSpPr/>
          <p:nvPr/>
        </p:nvSpPr>
        <p:spPr>
          <a:xfrm>
            <a:off x="5164560" y="2370600"/>
            <a:ext cx="27000" cy="771120"/>
          </a:xfrm>
          <a:custGeom>
            <a:avLst/>
            <a:gdLst/>
            <a:ahLst/>
            <a:rect l="l" t="t" r="r" b="b"/>
            <a:pathLst>
              <a:path w="20" h="1070">
                <a:moveTo>
                  <a:pt x="0" y="1070"/>
                </a:moveTo>
                <a:lnTo>
                  <a:pt x="20" y="0"/>
                </a:lnTo>
              </a:path>
            </a:pathLst>
          </a:cu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5" name="CustomShape 136"/>
          <p:cNvSpPr/>
          <p:nvPr/>
        </p:nvSpPr>
        <p:spPr>
          <a:xfrm>
            <a:off x="5168880" y="3060720"/>
            <a:ext cx="67320" cy="80640"/>
          </a:xfrm>
          <a:custGeom>
            <a:avLst/>
            <a:gdLst/>
            <a:ahLst/>
            <a:rect l="l" t="t" r="r" b="b"/>
            <a:pathLst>
              <a:path w="53" h="113">
                <a:moveTo>
                  <a:pt x="0" y="0"/>
                </a:moveTo>
                <a:lnTo>
                  <a:pt x="53" y="11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6" name="CustomShape 137"/>
          <p:cNvSpPr/>
          <p:nvPr/>
        </p:nvSpPr>
        <p:spPr>
          <a:xfrm>
            <a:off x="5094720" y="3060720"/>
            <a:ext cx="74160" cy="79560"/>
          </a:xfrm>
          <a:custGeom>
            <a:avLst/>
            <a:gdLst/>
            <a:ahLst/>
            <a:rect l="l" t="t" r="r" b="b"/>
            <a:pathLst>
              <a:path w="58" h="110">
                <a:moveTo>
                  <a:pt x="58" y="0"/>
                </a:moveTo>
                <a:lnTo>
                  <a:pt x="0" y="110"/>
                </a:lnTo>
                <a:lnTo>
                  <a:pt x="58" y="0"/>
                </a:lnTo>
                <a:lnTo>
                  <a:pt x="58" y="0"/>
                </a:lnTo>
                <a:close/>
              </a:path>
            </a:pathLst>
          </a:cu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7" name="CustomShape 138"/>
          <p:cNvSpPr/>
          <p:nvPr/>
        </p:nvSpPr>
        <p:spPr>
          <a:xfrm>
            <a:off x="5096880" y="3044160"/>
            <a:ext cx="143280" cy="720"/>
          </a:xfrm>
          <a:custGeom>
            <a:avLst/>
            <a:gdLst/>
            <a:ahLst/>
            <a:rect l="l" t="t" r="r" b="b"/>
            <a:pathLst>
              <a:path w="111" h="2">
                <a:moveTo>
                  <a:pt x="0" y="0"/>
                </a:moveTo>
                <a:lnTo>
                  <a:pt x="111" y="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8" name="CustomShape 139"/>
          <p:cNvSpPr/>
          <p:nvPr/>
        </p:nvSpPr>
        <p:spPr>
          <a:xfrm>
            <a:off x="5118120" y="2409480"/>
            <a:ext cx="143640" cy="1080"/>
          </a:xfrm>
          <a:custGeom>
            <a:avLst/>
            <a:gdLst/>
            <a:ahLst/>
            <a:rect l="l" t="t" r="r" b="b"/>
            <a:pathLst>
              <a:path w="111" h="2">
                <a:moveTo>
                  <a:pt x="111" y="2"/>
                </a:moveTo>
                <a:lnTo>
                  <a:pt x="0" y="0"/>
                </a:lnTo>
                <a:lnTo>
                  <a:pt x="111" y="2"/>
                </a:lnTo>
                <a:lnTo>
                  <a:pt x="111" y="2"/>
                </a:lnTo>
                <a:close/>
              </a:path>
            </a:pathLst>
          </a:custGeom>
          <a:solidFill>
            <a:srgbClr val="ffffff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9" name="CustomShape 140"/>
          <p:cNvSpPr/>
          <p:nvPr/>
        </p:nvSpPr>
        <p:spPr>
          <a:xfrm>
            <a:off x="5156280" y="2451600"/>
            <a:ext cx="71640" cy="38880"/>
          </a:xfrm>
          <a:custGeom>
            <a:avLst/>
            <a:gdLst/>
            <a:ahLst/>
            <a:rect l="l" t="t" r="r" b="b"/>
            <a:pathLst>
              <a:path w="56" h="56">
                <a:moveTo>
                  <a:pt x="56" y="28"/>
                </a:moveTo>
                <a:cubicBezTo>
                  <a:pt x="56" y="43"/>
                  <a:pt x="43" y="56"/>
                  <a:pt x="28" y="56"/>
                </a:cubicBezTo>
                <a:cubicBezTo>
                  <a:pt x="12" y="56"/>
                  <a:pt x="0" y="43"/>
                  <a:pt x="0" y="28"/>
                </a:cubicBezTo>
                <a:cubicBezTo>
                  <a:pt x="0" y="12"/>
                  <a:pt x="12" y="0"/>
                  <a:pt x="28" y="0"/>
                </a:cubicBezTo>
                <a:cubicBezTo>
                  <a:pt x="43" y="0"/>
                  <a:pt x="56" y="12"/>
                  <a:pt x="56" y="28"/>
                </a:cubicBezTo>
                <a:lnTo>
                  <a:pt x="56" y="28"/>
                </a:lnTo>
                <a:close/>
              </a:path>
            </a:pathLst>
          </a:custGeom>
          <a:solidFill>
            <a:srgbClr val="ffffff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0" name="CustomShape 141"/>
          <p:cNvSpPr/>
          <p:nvPr/>
        </p:nvSpPr>
        <p:spPr>
          <a:xfrm>
            <a:off x="2694600" y="3448080"/>
            <a:ext cx="1866240" cy="720"/>
          </a:xfrm>
          <a:custGeom>
            <a:avLst/>
            <a:gdLst/>
            <a:ahLst/>
            <a:rect l="l" t="t" r="r" b="b"/>
            <a:pathLst>
              <a:path w="1456" h="1">
                <a:moveTo>
                  <a:pt x="0" y="1"/>
                </a:moveTo>
                <a:lnTo>
                  <a:pt x="648" y="1"/>
                </a:lnTo>
                <a:cubicBezTo>
                  <a:pt x="701" y="1"/>
                  <a:pt x="728" y="0"/>
                  <a:pt x="728" y="0"/>
                </a:cubicBezTo>
                <a:lnTo>
                  <a:pt x="728" y="0"/>
                </a:lnTo>
                <a:cubicBezTo>
                  <a:pt x="728" y="0"/>
                  <a:pt x="754" y="0"/>
                  <a:pt x="808" y="0"/>
                </a:cubicBezTo>
                <a:lnTo>
                  <a:pt x="1456" y="0"/>
                </a:lnTo>
              </a:path>
            </a:pathLst>
          </a:cu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1" name="CustomShape 142"/>
          <p:cNvSpPr/>
          <p:nvPr/>
        </p:nvSpPr>
        <p:spPr>
          <a:xfrm>
            <a:off x="4478760" y="3425400"/>
            <a:ext cx="82080" cy="46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2" name="CustomShape 143"/>
          <p:cNvSpPr/>
          <p:nvPr/>
        </p:nvSpPr>
        <p:spPr>
          <a:xfrm>
            <a:off x="2131560" y="3593160"/>
            <a:ext cx="360" cy="706680"/>
          </a:xfrm>
          <a:custGeom>
            <a:avLst/>
            <a:gdLst/>
            <a:ahLst/>
            <a:rect l="l" t="t" r="r" b="b"/>
            <a:pathLst>
              <a:path w="0" h="981">
                <a:moveTo>
                  <a:pt x="0" y="0"/>
                </a:moveTo>
                <a:lnTo>
                  <a:pt x="0" y="410"/>
                </a:lnTo>
                <a:cubicBezTo>
                  <a:pt x="0" y="464"/>
                  <a:pt x="0" y="490"/>
                  <a:pt x="0" y="490"/>
                </a:cubicBezTo>
                <a:lnTo>
                  <a:pt x="0" y="490"/>
                </a:lnTo>
                <a:cubicBezTo>
                  <a:pt x="0" y="490"/>
                  <a:pt x="0" y="517"/>
                  <a:pt x="0" y="570"/>
                </a:cubicBezTo>
                <a:lnTo>
                  <a:pt x="0" y="981"/>
                </a:lnTo>
              </a:path>
            </a:pathLst>
          </a:cu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3" name="CustomShape 144"/>
          <p:cNvSpPr/>
          <p:nvPr/>
        </p:nvSpPr>
        <p:spPr>
          <a:xfrm>
            <a:off x="2089080" y="4253760"/>
            <a:ext cx="82080" cy="46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4" name="CustomShape 145"/>
          <p:cNvSpPr/>
          <p:nvPr/>
        </p:nvSpPr>
        <p:spPr>
          <a:xfrm>
            <a:off x="2899800" y="3719520"/>
            <a:ext cx="173160" cy="105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5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1135" name="CustomShape 146"/>
          <p:cNvSpPr/>
          <p:nvPr/>
        </p:nvSpPr>
        <p:spPr>
          <a:xfrm>
            <a:off x="2878560" y="4607640"/>
            <a:ext cx="1845720" cy="360"/>
          </a:xfrm>
          <a:custGeom>
            <a:avLst/>
            <a:gdLst/>
            <a:ahLst/>
            <a:rect l="l" t="t" r="r" b="b"/>
            <a:pathLst>
              <a:path w="1440" h="0">
                <a:moveTo>
                  <a:pt x="0" y="0"/>
                </a:moveTo>
                <a:lnTo>
                  <a:pt x="1440" y="0"/>
                </a:lnTo>
              </a:path>
            </a:pathLst>
          </a:custGeom>
          <a:noFill/>
          <a:ln w="75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6" name="CustomShape 147"/>
          <p:cNvSpPr/>
          <p:nvPr/>
        </p:nvSpPr>
        <p:spPr>
          <a:xfrm>
            <a:off x="3168000" y="112320"/>
            <a:ext cx="3275640" cy="85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ER diagram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CustomShape 1"/>
          <p:cNvSpPr/>
          <p:nvPr/>
        </p:nvSpPr>
        <p:spPr>
          <a:xfrm>
            <a:off x="1296000" y="1512000"/>
            <a:ext cx="6586920" cy="3865320"/>
          </a:xfrm>
          <a:custGeom>
            <a:avLst/>
            <a:gdLst/>
            <a:ahLst/>
            <a:rect l="l" t="t" r="r" b="b"/>
            <a:pathLst>
              <a:path w="10464" h="10919">
                <a:moveTo>
                  <a:pt x="10464" y="10919"/>
                </a:moveTo>
                <a:lnTo>
                  <a:pt x="0" y="10919"/>
                </a:lnTo>
                <a:lnTo>
                  <a:pt x="0" y="0"/>
                </a:lnTo>
                <a:lnTo>
                  <a:pt x="10464" y="0"/>
                </a:lnTo>
                <a:lnTo>
                  <a:pt x="10464" y="10919"/>
                </a:lnTo>
                <a:lnTo>
                  <a:pt x="10464" y="10919"/>
                </a:lnTo>
                <a:close/>
              </a:path>
            </a:pathLst>
          </a:custGeom>
          <a:solidFill>
            <a:srgbClr val="ffffff"/>
          </a:solidFill>
          <a:ln w="15120">
            <a:solidFill>
              <a:srgbClr val="9999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8" name="CustomShape 2"/>
          <p:cNvSpPr/>
          <p:nvPr/>
        </p:nvSpPr>
        <p:spPr>
          <a:xfrm>
            <a:off x="1287000" y="1497600"/>
            <a:ext cx="6576120" cy="3861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9" name="CustomShape 3"/>
          <p:cNvSpPr/>
          <p:nvPr/>
        </p:nvSpPr>
        <p:spPr>
          <a:xfrm>
            <a:off x="8241840" y="2526120"/>
            <a:ext cx="78300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&quot;Open Sans&quot;"/>
                <a:ea typeface="DejaVu Sans"/>
              </a:rPr>
              <a:t>Rpi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140" name="CustomShape 4"/>
          <p:cNvSpPr/>
          <p:nvPr/>
        </p:nvSpPr>
        <p:spPr>
          <a:xfrm>
            <a:off x="8574480" y="2294280"/>
            <a:ext cx="118440" cy="65880"/>
          </a:xfrm>
          <a:custGeom>
            <a:avLst/>
            <a:gdLst/>
            <a:ahLst/>
            <a:rect l="l" t="t" r="r" b="b"/>
            <a:pathLst>
              <a:path w="187" h="187">
                <a:moveTo>
                  <a:pt x="187" y="93"/>
                </a:moveTo>
                <a:cubicBezTo>
                  <a:pt x="187" y="106"/>
                  <a:pt x="185" y="118"/>
                  <a:pt x="180" y="129"/>
                </a:cubicBezTo>
                <a:cubicBezTo>
                  <a:pt x="175" y="141"/>
                  <a:pt x="168" y="151"/>
                  <a:pt x="160" y="160"/>
                </a:cubicBezTo>
                <a:cubicBezTo>
                  <a:pt x="151" y="168"/>
                  <a:pt x="141" y="175"/>
                  <a:pt x="129" y="180"/>
                </a:cubicBezTo>
                <a:cubicBezTo>
                  <a:pt x="118" y="185"/>
                  <a:pt x="106" y="187"/>
                  <a:pt x="93" y="187"/>
                </a:cubicBezTo>
                <a:cubicBezTo>
                  <a:pt x="81" y="187"/>
                  <a:pt x="69" y="185"/>
                  <a:pt x="57" y="180"/>
                </a:cubicBezTo>
                <a:cubicBezTo>
                  <a:pt x="46" y="175"/>
                  <a:pt x="36" y="168"/>
                  <a:pt x="27" y="160"/>
                </a:cubicBezTo>
                <a:cubicBezTo>
                  <a:pt x="18" y="151"/>
                  <a:pt x="11" y="141"/>
                  <a:pt x="7" y="129"/>
                </a:cubicBezTo>
                <a:cubicBezTo>
                  <a:pt x="2" y="118"/>
                  <a:pt x="0" y="106"/>
                  <a:pt x="0" y="93"/>
                </a:cubicBezTo>
                <a:cubicBezTo>
                  <a:pt x="0" y="81"/>
                  <a:pt x="2" y="69"/>
                  <a:pt x="7" y="57"/>
                </a:cubicBezTo>
                <a:cubicBezTo>
                  <a:pt x="11" y="46"/>
                  <a:pt x="18" y="36"/>
                  <a:pt x="27" y="27"/>
                </a:cubicBezTo>
                <a:cubicBezTo>
                  <a:pt x="36" y="18"/>
                  <a:pt x="46" y="11"/>
                  <a:pt x="57" y="7"/>
                </a:cubicBezTo>
                <a:cubicBezTo>
                  <a:pt x="69" y="2"/>
                  <a:pt x="81" y="0"/>
                  <a:pt x="93" y="0"/>
                </a:cubicBezTo>
                <a:cubicBezTo>
                  <a:pt x="106" y="0"/>
                  <a:pt x="118" y="2"/>
                  <a:pt x="129" y="7"/>
                </a:cubicBezTo>
                <a:cubicBezTo>
                  <a:pt x="141" y="11"/>
                  <a:pt x="151" y="18"/>
                  <a:pt x="160" y="27"/>
                </a:cubicBezTo>
                <a:cubicBezTo>
                  <a:pt x="168" y="36"/>
                  <a:pt x="175" y="46"/>
                  <a:pt x="180" y="57"/>
                </a:cubicBezTo>
                <a:cubicBezTo>
                  <a:pt x="185" y="69"/>
                  <a:pt x="187" y="81"/>
                  <a:pt x="187" y="93"/>
                </a:cubicBezTo>
                <a:lnTo>
                  <a:pt x="187" y="93"/>
                </a:lnTo>
                <a:close/>
              </a:path>
            </a:pathLst>
          </a:custGeom>
          <a:solidFill>
            <a:srgbClr val="64b5f7"/>
          </a:solidFill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1" name="CustomShape 5"/>
          <p:cNvSpPr/>
          <p:nvPr/>
        </p:nvSpPr>
        <p:spPr>
          <a:xfrm>
            <a:off x="8542800" y="2428560"/>
            <a:ext cx="90360" cy="66600"/>
          </a:xfrm>
          <a:custGeom>
            <a:avLst/>
            <a:gdLst/>
            <a:ahLst/>
            <a:rect l="l" t="t" r="r" b="b"/>
            <a:pathLst>
              <a:path w="142" h="189">
                <a:moveTo>
                  <a:pt x="142" y="0"/>
                </a:moveTo>
                <a:lnTo>
                  <a:pt x="0" y="189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2" name="CustomShape 6"/>
          <p:cNvSpPr/>
          <p:nvPr/>
        </p:nvSpPr>
        <p:spPr>
          <a:xfrm>
            <a:off x="8633520" y="2428560"/>
            <a:ext cx="88560" cy="66600"/>
          </a:xfrm>
          <a:custGeom>
            <a:avLst/>
            <a:gdLst/>
            <a:ahLst/>
            <a:rect l="l" t="t" r="r" b="b"/>
            <a:pathLst>
              <a:path w="142" h="189">
                <a:moveTo>
                  <a:pt x="0" y="0"/>
                </a:moveTo>
                <a:lnTo>
                  <a:pt x="142" y="189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3" name="CustomShape 7"/>
          <p:cNvSpPr/>
          <p:nvPr/>
        </p:nvSpPr>
        <p:spPr>
          <a:xfrm>
            <a:off x="8536320" y="2376720"/>
            <a:ext cx="194400" cy="360"/>
          </a:xfrm>
          <a:custGeom>
            <a:avLst/>
            <a:gdLst/>
            <a:ahLst/>
            <a:rect l="l" t="t" r="r" b="b"/>
            <a:pathLst>
              <a:path w="308" h="0">
                <a:moveTo>
                  <a:pt x="0" y="0"/>
                </a:moveTo>
                <a:lnTo>
                  <a:pt x="308" y="0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4" name="CustomShape 8"/>
          <p:cNvSpPr/>
          <p:nvPr/>
        </p:nvSpPr>
        <p:spPr>
          <a:xfrm>
            <a:off x="8633520" y="2359800"/>
            <a:ext cx="360" cy="74520"/>
          </a:xfrm>
          <a:custGeom>
            <a:avLst/>
            <a:gdLst/>
            <a:ahLst/>
            <a:rect l="l" t="t" r="r" b="b"/>
            <a:pathLst>
              <a:path w="0" h="212">
                <a:moveTo>
                  <a:pt x="0" y="0"/>
                </a:moveTo>
                <a:lnTo>
                  <a:pt x="0" y="212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5" name="CustomShape 9"/>
          <p:cNvSpPr/>
          <p:nvPr/>
        </p:nvSpPr>
        <p:spPr>
          <a:xfrm>
            <a:off x="259920" y="2723760"/>
            <a:ext cx="71532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Open Sans"/>
                <a:ea typeface="DejaVu Sans"/>
              </a:rPr>
              <a:t>user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146" name="CustomShape 10"/>
          <p:cNvSpPr/>
          <p:nvPr/>
        </p:nvSpPr>
        <p:spPr>
          <a:xfrm>
            <a:off x="547920" y="2446920"/>
            <a:ext cx="139320" cy="79200"/>
          </a:xfrm>
          <a:custGeom>
            <a:avLst/>
            <a:gdLst/>
            <a:ahLst/>
            <a:rect l="l" t="t" r="r" b="b"/>
            <a:pathLst>
              <a:path w="224" h="224">
                <a:moveTo>
                  <a:pt x="224" y="112"/>
                </a:moveTo>
                <a:cubicBezTo>
                  <a:pt x="224" y="126"/>
                  <a:pt x="221" y="141"/>
                  <a:pt x="215" y="154"/>
                </a:cubicBezTo>
                <a:cubicBezTo>
                  <a:pt x="209" y="168"/>
                  <a:pt x="201" y="180"/>
                  <a:pt x="191" y="191"/>
                </a:cubicBezTo>
                <a:cubicBezTo>
                  <a:pt x="180" y="201"/>
                  <a:pt x="168" y="209"/>
                  <a:pt x="154" y="215"/>
                </a:cubicBezTo>
                <a:cubicBezTo>
                  <a:pt x="141" y="221"/>
                  <a:pt x="126" y="224"/>
                  <a:pt x="112" y="224"/>
                </a:cubicBezTo>
                <a:cubicBezTo>
                  <a:pt x="97" y="224"/>
                  <a:pt x="82" y="221"/>
                  <a:pt x="69" y="215"/>
                </a:cubicBezTo>
                <a:cubicBezTo>
                  <a:pt x="55" y="209"/>
                  <a:pt x="43" y="201"/>
                  <a:pt x="32" y="191"/>
                </a:cubicBezTo>
                <a:cubicBezTo>
                  <a:pt x="22" y="180"/>
                  <a:pt x="14" y="168"/>
                  <a:pt x="8" y="154"/>
                </a:cubicBezTo>
                <a:cubicBezTo>
                  <a:pt x="2" y="141"/>
                  <a:pt x="0" y="126"/>
                  <a:pt x="0" y="112"/>
                </a:cubicBezTo>
                <a:cubicBezTo>
                  <a:pt x="0" y="97"/>
                  <a:pt x="2" y="82"/>
                  <a:pt x="8" y="69"/>
                </a:cubicBezTo>
                <a:cubicBezTo>
                  <a:pt x="14" y="55"/>
                  <a:pt x="22" y="43"/>
                  <a:pt x="32" y="32"/>
                </a:cubicBezTo>
                <a:cubicBezTo>
                  <a:pt x="43" y="22"/>
                  <a:pt x="55" y="14"/>
                  <a:pt x="69" y="8"/>
                </a:cubicBezTo>
                <a:cubicBezTo>
                  <a:pt x="82" y="2"/>
                  <a:pt x="97" y="0"/>
                  <a:pt x="112" y="0"/>
                </a:cubicBezTo>
                <a:cubicBezTo>
                  <a:pt x="126" y="0"/>
                  <a:pt x="141" y="2"/>
                  <a:pt x="154" y="8"/>
                </a:cubicBezTo>
                <a:cubicBezTo>
                  <a:pt x="168" y="14"/>
                  <a:pt x="180" y="22"/>
                  <a:pt x="191" y="32"/>
                </a:cubicBezTo>
                <a:cubicBezTo>
                  <a:pt x="201" y="43"/>
                  <a:pt x="209" y="55"/>
                  <a:pt x="215" y="69"/>
                </a:cubicBezTo>
                <a:cubicBezTo>
                  <a:pt x="221" y="82"/>
                  <a:pt x="224" y="97"/>
                  <a:pt x="224" y="112"/>
                </a:cubicBezTo>
                <a:lnTo>
                  <a:pt x="224" y="112"/>
                </a:lnTo>
                <a:close/>
              </a:path>
            </a:pathLst>
          </a:custGeom>
          <a:solidFill>
            <a:srgbClr val="64b5f7"/>
          </a:solidFill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7" name="CustomShape 11"/>
          <p:cNvSpPr/>
          <p:nvPr/>
        </p:nvSpPr>
        <p:spPr>
          <a:xfrm>
            <a:off x="510120" y="2607480"/>
            <a:ext cx="107640" cy="79560"/>
          </a:xfrm>
          <a:custGeom>
            <a:avLst/>
            <a:gdLst/>
            <a:ahLst/>
            <a:rect l="l" t="t" r="r" b="b"/>
            <a:pathLst>
              <a:path w="170" h="226">
                <a:moveTo>
                  <a:pt x="170" y="0"/>
                </a:moveTo>
                <a:lnTo>
                  <a:pt x="0" y="226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8" name="CustomShape 12"/>
          <p:cNvSpPr/>
          <p:nvPr/>
        </p:nvSpPr>
        <p:spPr>
          <a:xfrm>
            <a:off x="618120" y="2607480"/>
            <a:ext cx="107640" cy="79560"/>
          </a:xfrm>
          <a:custGeom>
            <a:avLst/>
            <a:gdLst/>
            <a:ahLst/>
            <a:rect l="l" t="t" r="r" b="b"/>
            <a:pathLst>
              <a:path w="170" h="226">
                <a:moveTo>
                  <a:pt x="0" y="0"/>
                </a:moveTo>
                <a:lnTo>
                  <a:pt x="170" y="226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9" name="CustomShape 13"/>
          <p:cNvSpPr/>
          <p:nvPr/>
        </p:nvSpPr>
        <p:spPr>
          <a:xfrm>
            <a:off x="501480" y="2545560"/>
            <a:ext cx="232560" cy="360"/>
          </a:xfrm>
          <a:custGeom>
            <a:avLst/>
            <a:gdLst/>
            <a:ahLst/>
            <a:rect l="l" t="t" r="r" b="b"/>
            <a:pathLst>
              <a:path w="368" h="0">
                <a:moveTo>
                  <a:pt x="0" y="0"/>
                </a:moveTo>
                <a:lnTo>
                  <a:pt x="368" y="0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50" name="CustomShape 14"/>
          <p:cNvSpPr/>
          <p:nvPr/>
        </p:nvSpPr>
        <p:spPr>
          <a:xfrm>
            <a:off x="618120" y="2526480"/>
            <a:ext cx="360" cy="88920"/>
          </a:xfrm>
          <a:custGeom>
            <a:avLst/>
            <a:gdLst/>
            <a:ahLst/>
            <a:rect l="l" t="t" r="r" b="b"/>
            <a:pathLst>
              <a:path w="0" h="253">
                <a:moveTo>
                  <a:pt x="0" y="0"/>
                </a:moveTo>
                <a:lnTo>
                  <a:pt x="0" y="253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51" name="CustomShape 15"/>
          <p:cNvSpPr/>
          <p:nvPr/>
        </p:nvSpPr>
        <p:spPr>
          <a:xfrm>
            <a:off x="73800" y="4293000"/>
            <a:ext cx="93744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&quot;Open Sans&quot;"/>
                <a:ea typeface="DejaVu Sans"/>
              </a:rPr>
              <a:t>Mobile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152" name="CustomShape 16"/>
          <p:cNvSpPr/>
          <p:nvPr/>
        </p:nvSpPr>
        <p:spPr>
          <a:xfrm>
            <a:off x="471600" y="4016160"/>
            <a:ext cx="141840" cy="79200"/>
          </a:xfrm>
          <a:custGeom>
            <a:avLst/>
            <a:gdLst/>
            <a:ahLst/>
            <a:rect l="l" t="t" r="r" b="b"/>
            <a:pathLst>
              <a:path w="224" h="224">
                <a:moveTo>
                  <a:pt x="224" y="112"/>
                </a:moveTo>
                <a:cubicBezTo>
                  <a:pt x="224" y="126"/>
                  <a:pt x="221" y="141"/>
                  <a:pt x="215" y="154"/>
                </a:cubicBezTo>
                <a:cubicBezTo>
                  <a:pt x="209" y="168"/>
                  <a:pt x="201" y="180"/>
                  <a:pt x="191" y="191"/>
                </a:cubicBezTo>
                <a:cubicBezTo>
                  <a:pt x="180" y="201"/>
                  <a:pt x="168" y="209"/>
                  <a:pt x="154" y="215"/>
                </a:cubicBezTo>
                <a:cubicBezTo>
                  <a:pt x="141" y="221"/>
                  <a:pt x="126" y="224"/>
                  <a:pt x="112" y="224"/>
                </a:cubicBezTo>
                <a:cubicBezTo>
                  <a:pt x="97" y="224"/>
                  <a:pt x="82" y="221"/>
                  <a:pt x="69" y="215"/>
                </a:cubicBezTo>
                <a:cubicBezTo>
                  <a:pt x="55" y="209"/>
                  <a:pt x="43" y="201"/>
                  <a:pt x="32" y="191"/>
                </a:cubicBezTo>
                <a:cubicBezTo>
                  <a:pt x="22" y="180"/>
                  <a:pt x="14" y="168"/>
                  <a:pt x="8" y="154"/>
                </a:cubicBezTo>
                <a:cubicBezTo>
                  <a:pt x="2" y="141"/>
                  <a:pt x="0" y="126"/>
                  <a:pt x="0" y="112"/>
                </a:cubicBezTo>
                <a:cubicBezTo>
                  <a:pt x="0" y="97"/>
                  <a:pt x="2" y="82"/>
                  <a:pt x="8" y="69"/>
                </a:cubicBezTo>
                <a:cubicBezTo>
                  <a:pt x="14" y="55"/>
                  <a:pt x="22" y="43"/>
                  <a:pt x="32" y="32"/>
                </a:cubicBezTo>
                <a:cubicBezTo>
                  <a:pt x="43" y="22"/>
                  <a:pt x="55" y="14"/>
                  <a:pt x="69" y="8"/>
                </a:cubicBezTo>
                <a:cubicBezTo>
                  <a:pt x="82" y="2"/>
                  <a:pt x="97" y="0"/>
                  <a:pt x="112" y="0"/>
                </a:cubicBezTo>
                <a:cubicBezTo>
                  <a:pt x="126" y="0"/>
                  <a:pt x="141" y="2"/>
                  <a:pt x="154" y="8"/>
                </a:cubicBezTo>
                <a:cubicBezTo>
                  <a:pt x="168" y="14"/>
                  <a:pt x="180" y="22"/>
                  <a:pt x="191" y="32"/>
                </a:cubicBezTo>
                <a:cubicBezTo>
                  <a:pt x="201" y="43"/>
                  <a:pt x="209" y="55"/>
                  <a:pt x="215" y="69"/>
                </a:cubicBezTo>
                <a:cubicBezTo>
                  <a:pt x="221" y="82"/>
                  <a:pt x="224" y="97"/>
                  <a:pt x="224" y="112"/>
                </a:cubicBezTo>
                <a:lnTo>
                  <a:pt x="224" y="112"/>
                </a:lnTo>
                <a:close/>
              </a:path>
            </a:pathLst>
          </a:custGeom>
          <a:solidFill>
            <a:srgbClr val="64b5f7"/>
          </a:solidFill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53" name="CustomShape 17"/>
          <p:cNvSpPr/>
          <p:nvPr/>
        </p:nvSpPr>
        <p:spPr>
          <a:xfrm>
            <a:off x="435600" y="4176720"/>
            <a:ext cx="105840" cy="79560"/>
          </a:xfrm>
          <a:custGeom>
            <a:avLst/>
            <a:gdLst/>
            <a:ahLst/>
            <a:rect l="l" t="t" r="r" b="b"/>
            <a:pathLst>
              <a:path w="170" h="226">
                <a:moveTo>
                  <a:pt x="170" y="0"/>
                </a:moveTo>
                <a:lnTo>
                  <a:pt x="0" y="226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54" name="CustomShape 18"/>
          <p:cNvSpPr/>
          <p:nvPr/>
        </p:nvSpPr>
        <p:spPr>
          <a:xfrm>
            <a:off x="541800" y="4176720"/>
            <a:ext cx="107640" cy="79560"/>
          </a:xfrm>
          <a:custGeom>
            <a:avLst/>
            <a:gdLst/>
            <a:ahLst/>
            <a:rect l="l" t="t" r="r" b="b"/>
            <a:pathLst>
              <a:path w="170" h="226">
                <a:moveTo>
                  <a:pt x="0" y="0"/>
                </a:moveTo>
                <a:lnTo>
                  <a:pt x="170" y="226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55" name="CustomShape 19"/>
          <p:cNvSpPr/>
          <p:nvPr/>
        </p:nvSpPr>
        <p:spPr>
          <a:xfrm>
            <a:off x="427680" y="4114800"/>
            <a:ext cx="230040" cy="360"/>
          </a:xfrm>
          <a:custGeom>
            <a:avLst/>
            <a:gdLst/>
            <a:ahLst/>
            <a:rect l="l" t="t" r="r" b="b"/>
            <a:pathLst>
              <a:path w="368" h="0">
                <a:moveTo>
                  <a:pt x="0" y="0"/>
                </a:moveTo>
                <a:lnTo>
                  <a:pt x="368" y="0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56" name="CustomShape 20"/>
          <p:cNvSpPr/>
          <p:nvPr/>
        </p:nvSpPr>
        <p:spPr>
          <a:xfrm>
            <a:off x="541800" y="4095720"/>
            <a:ext cx="360" cy="88920"/>
          </a:xfrm>
          <a:custGeom>
            <a:avLst/>
            <a:gdLst/>
            <a:ahLst/>
            <a:rect l="l" t="t" r="r" b="b"/>
            <a:pathLst>
              <a:path w="0" h="253">
                <a:moveTo>
                  <a:pt x="0" y="0"/>
                </a:moveTo>
                <a:lnTo>
                  <a:pt x="0" y="253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57" name="CustomShape 21"/>
          <p:cNvSpPr/>
          <p:nvPr/>
        </p:nvSpPr>
        <p:spPr>
          <a:xfrm>
            <a:off x="8130240" y="4879800"/>
            <a:ext cx="93708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&quot;Open Sans&quot;"/>
                <a:ea typeface="DejaVu Sans"/>
              </a:rPr>
              <a:t>ESP32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158" name="CustomShape 22"/>
          <p:cNvSpPr/>
          <p:nvPr/>
        </p:nvSpPr>
        <p:spPr>
          <a:xfrm>
            <a:off x="8528040" y="4602600"/>
            <a:ext cx="141480" cy="78480"/>
          </a:xfrm>
          <a:custGeom>
            <a:avLst/>
            <a:gdLst/>
            <a:ahLst/>
            <a:rect l="l" t="t" r="r" b="b"/>
            <a:pathLst>
              <a:path w="224" h="224">
                <a:moveTo>
                  <a:pt x="224" y="112"/>
                </a:moveTo>
                <a:cubicBezTo>
                  <a:pt x="224" y="126"/>
                  <a:pt x="221" y="141"/>
                  <a:pt x="215" y="154"/>
                </a:cubicBezTo>
                <a:cubicBezTo>
                  <a:pt x="209" y="168"/>
                  <a:pt x="201" y="180"/>
                  <a:pt x="191" y="191"/>
                </a:cubicBezTo>
                <a:cubicBezTo>
                  <a:pt x="180" y="201"/>
                  <a:pt x="168" y="209"/>
                  <a:pt x="154" y="215"/>
                </a:cubicBezTo>
                <a:cubicBezTo>
                  <a:pt x="141" y="221"/>
                  <a:pt x="126" y="224"/>
                  <a:pt x="112" y="224"/>
                </a:cubicBezTo>
                <a:cubicBezTo>
                  <a:pt x="97" y="224"/>
                  <a:pt x="82" y="221"/>
                  <a:pt x="69" y="215"/>
                </a:cubicBezTo>
                <a:cubicBezTo>
                  <a:pt x="55" y="209"/>
                  <a:pt x="43" y="201"/>
                  <a:pt x="32" y="191"/>
                </a:cubicBezTo>
                <a:cubicBezTo>
                  <a:pt x="22" y="180"/>
                  <a:pt x="14" y="168"/>
                  <a:pt x="8" y="154"/>
                </a:cubicBezTo>
                <a:cubicBezTo>
                  <a:pt x="2" y="141"/>
                  <a:pt x="0" y="126"/>
                  <a:pt x="0" y="112"/>
                </a:cubicBezTo>
                <a:cubicBezTo>
                  <a:pt x="0" y="97"/>
                  <a:pt x="2" y="82"/>
                  <a:pt x="8" y="69"/>
                </a:cubicBezTo>
                <a:cubicBezTo>
                  <a:pt x="14" y="55"/>
                  <a:pt x="22" y="43"/>
                  <a:pt x="32" y="32"/>
                </a:cubicBezTo>
                <a:cubicBezTo>
                  <a:pt x="43" y="22"/>
                  <a:pt x="55" y="14"/>
                  <a:pt x="69" y="8"/>
                </a:cubicBezTo>
                <a:cubicBezTo>
                  <a:pt x="82" y="2"/>
                  <a:pt x="97" y="0"/>
                  <a:pt x="112" y="0"/>
                </a:cubicBezTo>
                <a:cubicBezTo>
                  <a:pt x="126" y="0"/>
                  <a:pt x="141" y="2"/>
                  <a:pt x="154" y="8"/>
                </a:cubicBezTo>
                <a:cubicBezTo>
                  <a:pt x="168" y="14"/>
                  <a:pt x="180" y="22"/>
                  <a:pt x="191" y="32"/>
                </a:cubicBezTo>
                <a:cubicBezTo>
                  <a:pt x="201" y="43"/>
                  <a:pt x="209" y="55"/>
                  <a:pt x="215" y="69"/>
                </a:cubicBezTo>
                <a:cubicBezTo>
                  <a:pt x="221" y="82"/>
                  <a:pt x="224" y="97"/>
                  <a:pt x="224" y="112"/>
                </a:cubicBezTo>
                <a:lnTo>
                  <a:pt x="224" y="112"/>
                </a:lnTo>
                <a:close/>
              </a:path>
            </a:pathLst>
          </a:custGeom>
          <a:solidFill>
            <a:srgbClr val="64b5f7"/>
          </a:solidFill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59" name="CustomShape 23"/>
          <p:cNvSpPr/>
          <p:nvPr/>
        </p:nvSpPr>
        <p:spPr>
          <a:xfrm>
            <a:off x="8492040" y="4762440"/>
            <a:ext cx="107640" cy="80640"/>
          </a:xfrm>
          <a:custGeom>
            <a:avLst/>
            <a:gdLst/>
            <a:ahLst/>
            <a:rect l="l" t="t" r="r" b="b"/>
            <a:pathLst>
              <a:path w="170" h="226">
                <a:moveTo>
                  <a:pt x="170" y="0"/>
                </a:moveTo>
                <a:lnTo>
                  <a:pt x="0" y="226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60" name="CustomShape 24"/>
          <p:cNvSpPr/>
          <p:nvPr/>
        </p:nvSpPr>
        <p:spPr>
          <a:xfrm>
            <a:off x="8600040" y="4762440"/>
            <a:ext cx="105120" cy="80640"/>
          </a:xfrm>
          <a:custGeom>
            <a:avLst/>
            <a:gdLst/>
            <a:ahLst/>
            <a:rect l="l" t="t" r="r" b="b"/>
            <a:pathLst>
              <a:path w="170" h="226">
                <a:moveTo>
                  <a:pt x="0" y="0"/>
                </a:moveTo>
                <a:lnTo>
                  <a:pt x="170" y="226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61" name="CustomShape 25"/>
          <p:cNvSpPr/>
          <p:nvPr/>
        </p:nvSpPr>
        <p:spPr>
          <a:xfrm>
            <a:off x="8483400" y="4701960"/>
            <a:ext cx="230760" cy="360"/>
          </a:xfrm>
          <a:custGeom>
            <a:avLst/>
            <a:gdLst/>
            <a:ahLst/>
            <a:rect l="l" t="t" r="r" b="b"/>
            <a:pathLst>
              <a:path w="368" h="0">
                <a:moveTo>
                  <a:pt x="0" y="0"/>
                </a:moveTo>
                <a:lnTo>
                  <a:pt x="368" y="0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62" name="CustomShape 26"/>
          <p:cNvSpPr/>
          <p:nvPr/>
        </p:nvSpPr>
        <p:spPr>
          <a:xfrm>
            <a:off x="8600040" y="4681440"/>
            <a:ext cx="360" cy="88920"/>
          </a:xfrm>
          <a:custGeom>
            <a:avLst/>
            <a:gdLst/>
            <a:ahLst/>
            <a:rect l="l" t="t" r="r" b="b"/>
            <a:pathLst>
              <a:path w="0" h="253">
                <a:moveTo>
                  <a:pt x="0" y="0"/>
                </a:moveTo>
                <a:lnTo>
                  <a:pt x="0" y="253"/>
                </a:lnTo>
              </a:path>
            </a:pathLst>
          </a:custGeom>
          <a:noFill/>
          <a:ln w="15120">
            <a:solidFill>
              <a:srgbClr val="5d7af9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163" name="Group 27"/>
          <p:cNvGrpSpPr/>
          <p:nvPr/>
        </p:nvGrpSpPr>
        <p:grpSpPr>
          <a:xfrm>
            <a:off x="2116800" y="2333520"/>
            <a:ext cx="777960" cy="227880"/>
            <a:chOff x="2116800" y="2333520"/>
            <a:chExt cx="777960" cy="227880"/>
          </a:xfrm>
        </p:grpSpPr>
        <p:sp>
          <p:nvSpPr>
            <p:cNvPr id="1164" name="CustomShape 28"/>
            <p:cNvSpPr/>
            <p:nvPr/>
          </p:nvSpPr>
          <p:spPr>
            <a:xfrm>
              <a:off x="2116800" y="2333520"/>
              <a:ext cx="777960" cy="22788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65" name="CustomShape 29"/>
          <p:cNvSpPr/>
          <p:nvPr/>
        </p:nvSpPr>
        <p:spPr>
          <a:xfrm>
            <a:off x="2122920" y="2333520"/>
            <a:ext cx="75492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66" name="CustomShape 30"/>
          <p:cNvSpPr/>
          <p:nvPr/>
        </p:nvSpPr>
        <p:spPr>
          <a:xfrm>
            <a:off x="2122920" y="2423520"/>
            <a:ext cx="7552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Operate home appliances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167" name="Group 31"/>
          <p:cNvGrpSpPr/>
          <p:nvPr/>
        </p:nvGrpSpPr>
        <p:grpSpPr>
          <a:xfrm>
            <a:off x="2116800" y="3019320"/>
            <a:ext cx="777960" cy="237240"/>
            <a:chOff x="2116800" y="3019320"/>
            <a:chExt cx="777960" cy="237240"/>
          </a:xfrm>
        </p:grpSpPr>
        <p:sp>
          <p:nvSpPr>
            <p:cNvPr id="1168" name="CustomShape 32"/>
            <p:cNvSpPr/>
            <p:nvPr/>
          </p:nvSpPr>
          <p:spPr>
            <a:xfrm>
              <a:off x="2116800" y="3019320"/>
              <a:ext cx="77796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69" name="CustomShape 33"/>
          <p:cNvSpPr/>
          <p:nvPr/>
        </p:nvSpPr>
        <p:spPr>
          <a:xfrm>
            <a:off x="2122920" y="3025440"/>
            <a:ext cx="75492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70" name="CustomShape 34"/>
          <p:cNvSpPr/>
          <p:nvPr/>
        </p:nvSpPr>
        <p:spPr>
          <a:xfrm>
            <a:off x="2122920" y="3115080"/>
            <a:ext cx="7552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Perform conversation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171" name="Group 35"/>
          <p:cNvGrpSpPr/>
          <p:nvPr/>
        </p:nvGrpSpPr>
        <p:grpSpPr>
          <a:xfrm>
            <a:off x="4978440" y="2790720"/>
            <a:ext cx="777600" cy="237240"/>
            <a:chOff x="4978440" y="2790720"/>
            <a:chExt cx="777600" cy="237240"/>
          </a:xfrm>
        </p:grpSpPr>
        <p:sp>
          <p:nvSpPr>
            <p:cNvPr id="1172" name="CustomShape 36"/>
            <p:cNvSpPr/>
            <p:nvPr/>
          </p:nvSpPr>
          <p:spPr>
            <a:xfrm>
              <a:off x="4978440" y="2790720"/>
              <a:ext cx="77760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73" name="CustomShape 37"/>
          <p:cNvSpPr/>
          <p:nvPr/>
        </p:nvSpPr>
        <p:spPr>
          <a:xfrm>
            <a:off x="4993560" y="2797920"/>
            <a:ext cx="754920" cy="22680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74" name="CustomShape 38"/>
          <p:cNvSpPr/>
          <p:nvPr/>
        </p:nvSpPr>
        <p:spPr>
          <a:xfrm>
            <a:off x="4993200" y="2888280"/>
            <a:ext cx="7552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Person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175" name="Group 39"/>
          <p:cNvGrpSpPr/>
          <p:nvPr/>
        </p:nvGrpSpPr>
        <p:grpSpPr>
          <a:xfrm>
            <a:off x="2066040" y="4010040"/>
            <a:ext cx="777960" cy="237240"/>
            <a:chOff x="2066040" y="4010040"/>
            <a:chExt cx="777960" cy="237240"/>
          </a:xfrm>
        </p:grpSpPr>
        <p:sp>
          <p:nvSpPr>
            <p:cNvPr id="1176" name="CustomShape 40"/>
            <p:cNvSpPr/>
            <p:nvPr/>
          </p:nvSpPr>
          <p:spPr>
            <a:xfrm>
              <a:off x="2066040" y="4010040"/>
              <a:ext cx="77796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77" name="CustomShape 41"/>
          <p:cNvSpPr/>
          <p:nvPr/>
        </p:nvSpPr>
        <p:spPr>
          <a:xfrm>
            <a:off x="2074320" y="4015800"/>
            <a:ext cx="75276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78" name="CustomShape 42"/>
          <p:cNvSpPr/>
          <p:nvPr/>
        </p:nvSpPr>
        <p:spPr>
          <a:xfrm>
            <a:off x="2074320" y="4105800"/>
            <a:ext cx="75276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Project Content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179" name="Group 43"/>
          <p:cNvGrpSpPr/>
          <p:nvPr/>
        </p:nvGrpSpPr>
        <p:grpSpPr>
          <a:xfrm>
            <a:off x="2116800" y="2695680"/>
            <a:ext cx="777960" cy="227520"/>
            <a:chOff x="2116800" y="2695680"/>
            <a:chExt cx="777960" cy="227520"/>
          </a:xfrm>
        </p:grpSpPr>
        <p:sp>
          <p:nvSpPr>
            <p:cNvPr id="1180" name="CustomShape 44"/>
            <p:cNvSpPr/>
            <p:nvPr/>
          </p:nvSpPr>
          <p:spPr>
            <a:xfrm>
              <a:off x="2116800" y="2695680"/>
              <a:ext cx="777960" cy="22752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81" name="CustomShape 45"/>
          <p:cNvSpPr/>
          <p:nvPr/>
        </p:nvSpPr>
        <p:spPr>
          <a:xfrm>
            <a:off x="2122920" y="2696760"/>
            <a:ext cx="75492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82" name="CustomShape 46"/>
          <p:cNvSpPr/>
          <p:nvPr/>
        </p:nvSpPr>
        <p:spPr>
          <a:xfrm>
            <a:off x="2122920" y="2786760"/>
            <a:ext cx="7552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Operate digital devices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183" name="Group 47"/>
          <p:cNvGrpSpPr/>
          <p:nvPr/>
        </p:nvGrpSpPr>
        <p:grpSpPr>
          <a:xfrm>
            <a:off x="6231240" y="2724120"/>
            <a:ext cx="964440" cy="227880"/>
            <a:chOff x="6231240" y="2724120"/>
            <a:chExt cx="964440" cy="227880"/>
          </a:xfrm>
        </p:grpSpPr>
        <p:sp>
          <p:nvSpPr>
            <p:cNvPr id="1184" name="CustomShape 48"/>
            <p:cNvSpPr/>
            <p:nvPr/>
          </p:nvSpPr>
          <p:spPr>
            <a:xfrm>
              <a:off x="6231240" y="2724120"/>
              <a:ext cx="964440" cy="227880"/>
            </a:xfrm>
            <a:custGeom>
              <a:avLst/>
              <a:gdLst/>
              <a:ahLst/>
              <a:rect l="l" t="t" r="r" b="b"/>
              <a:pathLst>
                <a:path w="1528" h="608">
                  <a:moveTo>
                    <a:pt x="1528" y="304"/>
                  </a:moveTo>
                  <a:cubicBezTo>
                    <a:pt x="1528" y="344"/>
                    <a:pt x="1508" y="383"/>
                    <a:pt x="1469" y="420"/>
                  </a:cubicBezTo>
                  <a:cubicBezTo>
                    <a:pt x="1431" y="457"/>
                    <a:pt x="1375" y="490"/>
                    <a:pt x="1304" y="518"/>
                  </a:cubicBezTo>
                  <a:cubicBezTo>
                    <a:pt x="1232" y="547"/>
                    <a:pt x="1149" y="569"/>
                    <a:pt x="1056" y="584"/>
                  </a:cubicBezTo>
                  <a:cubicBezTo>
                    <a:pt x="962" y="600"/>
                    <a:pt x="865" y="608"/>
                    <a:pt x="764" y="608"/>
                  </a:cubicBezTo>
                  <a:cubicBezTo>
                    <a:pt x="662" y="608"/>
                    <a:pt x="565" y="600"/>
                    <a:pt x="471" y="584"/>
                  </a:cubicBezTo>
                  <a:cubicBezTo>
                    <a:pt x="378" y="569"/>
                    <a:pt x="295" y="547"/>
                    <a:pt x="223" y="518"/>
                  </a:cubicBezTo>
                  <a:cubicBezTo>
                    <a:pt x="152" y="490"/>
                    <a:pt x="96" y="457"/>
                    <a:pt x="58" y="420"/>
                  </a:cubicBezTo>
                  <a:cubicBezTo>
                    <a:pt x="19" y="383"/>
                    <a:pt x="0" y="344"/>
                    <a:pt x="0" y="304"/>
                  </a:cubicBezTo>
                  <a:cubicBezTo>
                    <a:pt x="0" y="263"/>
                    <a:pt x="19" y="224"/>
                    <a:pt x="58" y="187"/>
                  </a:cubicBezTo>
                  <a:cubicBezTo>
                    <a:pt x="96" y="150"/>
                    <a:pt x="152" y="117"/>
                    <a:pt x="223" y="89"/>
                  </a:cubicBezTo>
                  <a:cubicBezTo>
                    <a:pt x="295" y="60"/>
                    <a:pt x="378" y="38"/>
                    <a:pt x="471" y="23"/>
                  </a:cubicBezTo>
                  <a:cubicBezTo>
                    <a:pt x="565" y="7"/>
                    <a:pt x="662" y="0"/>
                    <a:pt x="764" y="0"/>
                  </a:cubicBezTo>
                  <a:cubicBezTo>
                    <a:pt x="865" y="0"/>
                    <a:pt x="962" y="7"/>
                    <a:pt x="1056" y="23"/>
                  </a:cubicBezTo>
                  <a:cubicBezTo>
                    <a:pt x="1149" y="38"/>
                    <a:pt x="1232" y="60"/>
                    <a:pt x="1304" y="89"/>
                  </a:cubicBezTo>
                  <a:cubicBezTo>
                    <a:pt x="1375" y="117"/>
                    <a:pt x="1431" y="150"/>
                    <a:pt x="1469" y="187"/>
                  </a:cubicBezTo>
                  <a:cubicBezTo>
                    <a:pt x="1508" y="224"/>
                    <a:pt x="1528" y="263"/>
                    <a:pt x="1528" y="304"/>
                  </a:cubicBezTo>
                  <a:lnTo>
                    <a:pt x="1528" y="304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85" name="CustomShape 49"/>
          <p:cNvSpPr/>
          <p:nvPr/>
        </p:nvSpPr>
        <p:spPr>
          <a:xfrm>
            <a:off x="6233760" y="2729880"/>
            <a:ext cx="960480" cy="215280"/>
          </a:xfrm>
          <a:custGeom>
            <a:avLst/>
            <a:gdLst/>
            <a:ahLst/>
            <a:rect l="l" t="t" r="r" b="b"/>
            <a:pathLst>
              <a:path w="1528" h="608">
                <a:moveTo>
                  <a:pt x="1528" y="304"/>
                </a:moveTo>
                <a:cubicBezTo>
                  <a:pt x="1528" y="344"/>
                  <a:pt x="1508" y="383"/>
                  <a:pt x="1469" y="420"/>
                </a:cubicBezTo>
                <a:cubicBezTo>
                  <a:pt x="1431" y="457"/>
                  <a:pt x="1375" y="490"/>
                  <a:pt x="1304" y="518"/>
                </a:cubicBezTo>
                <a:cubicBezTo>
                  <a:pt x="1232" y="547"/>
                  <a:pt x="1149" y="569"/>
                  <a:pt x="1056" y="584"/>
                </a:cubicBezTo>
                <a:cubicBezTo>
                  <a:pt x="962" y="600"/>
                  <a:pt x="865" y="608"/>
                  <a:pt x="764" y="608"/>
                </a:cubicBezTo>
                <a:cubicBezTo>
                  <a:pt x="662" y="608"/>
                  <a:pt x="565" y="600"/>
                  <a:pt x="471" y="584"/>
                </a:cubicBezTo>
                <a:cubicBezTo>
                  <a:pt x="378" y="569"/>
                  <a:pt x="295" y="547"/>
                  <a:pt x="223" y="518"/>
                </a:cubicBezTo>
                <a:cubicBezTo>
                  <a:pt x="152" y="490"/>
                  <a:pt x="96" y="457"/>
                  <a:pt x="58" y="420"/>
                </a:cubicBezTo>
                <a:cubicBezTo>
                  <a:pt x="19" y="383"/>
                  <a:pt x="0" y="344"/>
                  <a:pt x="0" y="304"/>
                </a:cubicBezTo>
                <a:cubicBezTo>
                  <a:pt x="0" y="263"/>
                  <a:pt x="19" y="224"/>
                  <a:pt x="58" y="187"/>
                </a:cubicBezTo>
                <a:cubicBezTo>
                  <a:pt x="96" y="150"/>
                  <a:pt x="152" y="117"/>
                  <a:pt x="223" y="89"/>
                </a:cubicBezTo>
                <a:cubicBezTo>
                  <a:pt x="295" y="60"/>
                  <a:pt x="378" y="38"/>
                  <a:pt x="471" y="23"/>
                </a:cubicBezTo>
                <a:cubicBezTo>
                  <a:pt x="565" y="7"/>
                  <a:pt x="662" y="0"/>
                  <a:pt x="764" y="0"/>
                </a:cubicBezTo>
                <a:cubicBezTo>
                  <a:pt x="865" y="0"/>
                  <a:pt x="962" y="7"/>
                  <a:pt x="1056" y="23"/>
                </a:cubicBezTo>
                <a:cubicBezTo>
                  <a:pt x="1149" y="38"/>
                  <a:pt x="1232" y="60"/>
                  <a:pt x="1304" y="89"/>
                </a:cubicBezTo>
                <a:cubicBezTo>
                  <a:pt x="1375" y="117"/>
                  <a:pt x="1431" y="150"/>
                  <a:pt x="1469" y="187"/>
                </a:cubicBezTo>
                <a:cubicBezTo>
                  <a:pt x="1508" y="224"/>
                  <a:pt x="1528" y="263"/>
                  <a:pt x="1528" y="304"/>
                </a:cubicBezTo>
                <a:lnTo>
                  <a:pt x="1528" y="304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86" name="CustomShape 50"/>
          <p:cNvSpPr/>
          <p:nvPr/>
        </p:nvSpPr>
        <p:spPr>
          <a:xfrm>
            <a:off x="6233400" y="2814480"/>
            <a:ext cx="96084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Gesture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187" name="Group 51"/>
          <p:cNvGrpSpPr/>
          <p:nvPr/>
        </p:nvGrpSpPr>
        <p:grpSpPr>
          <a:xfrm>
            <a:off x="2082600" y="1933560"/>
            <a:ext cx="777960" cy="237240"/>
            <a:chOff x="2082600" y="1933560"/>
            <a:chExt cx="777960" cy="237240"/>
          </a:xfrm>
        </p:grpSpPr>
        <p:sp>
          <p:nvSpPr>
            <p:cNvPr id="1188" name="CustomShape 52"/>
            <p:cNvSpPr/>
            <p:nvPr/>
          </p:nvSpPr>
          <p:spPr>
            <a:xfrm>
              <a:off x="2082600" y="1933560"/>
              <a:ext cx="77796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89" name="CustomShape 53"/>
          <p:cNvSpPr/>
          <p:nvPr/>
        </p:nvSpPr>
        <p:spPr>
          <a:xfrm>
            <a:off x="2097720" y="1939320"/>
            <a:ext cx="754920" cy="22716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90" name="CustomShape 54"/>
          <p:cNvSpPr/>
          <p:nvPr/>
        </p:nvSpPr>
        <p:spPr>
          <a:xfrm>
            <a:off x="2097360" y="2029680"/>
            <a:ext cx="7552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Ask general queries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191" name="CustomShape 55"/>
          <p:cNvSpPr/>
          <p:nvPr/>
        </p:nvSpPr>
        <p:spPr>
          <a:xfrm>
            <a:off x="5748840" y="2838240"/>
            <a:ext cx="484560" cy="72360"/>
          </a:xfrm>
          <a:custGeom>
            <a:avLst/>
            <a:gdLst/>
            <a:ahLst/>
            <a:rect l="l" t="t" r="r" b="b"/>
            <a:pathLst>
              <a:path w="768" h="208">
                <a:moveTo>
                  <a:pt x="0" y="208"/>
                </a:moveTo>
                <a:lnTo>
                  <a:pt x="768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92" name="CustomShape 56"/>
          <p:cNvSpPr/>
          <p:nvPr/>
        </p:nvSpPr>
        <p:spPr>
          <a:xfrm>
            <a:off x="6189120" y="2832480"/>
            <a:ext cx="44280" cy="22320"/>
          </a:xfrm>
          <a:custGeom>
            <a:avLst/>
            <a:gdLst/>
            <a:ahLst/>
            <a:rect l="l" t="t" r="r" b="b"/>
            <a:pathLst>
              <a:path w="70" h="61">
                <a:moveTo>
                  <a:pt x="70" y="14"/>
                </a:moveTo>
                <a:lnTo>
                  <a:pt x="16" y="61"/>
                </a:lnTo>
                <a:lnTo>
                  <a:pt x="0" y="0"/>
                </a:lnTo>
                <a:lnTo>
                  <a:pt x="70" y="14"/>
                </a:lnTo>
                <a:lnTo>
                  <a:pt x="70" y="14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93" name="CustomShape 57"/>
          <p:cNvSpPr/>
          <p:nvPr/>
        </p:nvSpPr>
        <p:spPr>
          <a:xfrm>
            <a:off x="5371920" y="2565720"/>
            <a:ext cx="360" cy="231840"/>
          </a:xfrm>
          <a:custGeom>
            <a:avLst/>
            <a:gdLst/>
            <a:ahLst/>
            <a:rect l="l" t="t" r="r" b="b"/>
            <a:pathLst>
              <a:path w="0" h="656">
                <a:moveTo>
                  <a:pt x="0" y="0"/>
                </a:moveTo>
                <a:lnTo>
                  <a:pt x="0" y="656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94" name="CustomShape 58"/>
          <p:cNvSpPr/>
          <p:nvPr/>
        </p:nvSpPr>
        <p:spPr>
          <a:xfrm>
            <a:off x="5351040" y="2775240"/>
            <a:ext cx="39960" cy="2232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195" name="Group 59"/>
          <p:cNvGrpSpPr/>
          <p:nvPr/>
        </p:nvGrpSpPr>
        <p:grpSpPr>
          <a:xfrm>
            <a:off x="6298920" y="4552920"/>
            <a:ext cx="777960" cy="237240"/>
            <a:chOff x="6298920" y="4552920"/>
            <a:chExt cx="777960" cy="237240"/>
          </a:xfrm>
        </p:grpSpPr>
        <p:sp>
          <p:nvSpPr>
            <p:cNvPr id="1196" name="CustomShape 60"/>
            <p:cNvSpPr/>
            <p:nvPr/>
          </p:nvSpPr>
          <p:spPr>
            <a:xfrm>
              <a:off x="6298920" y="4552920"/>
              <a:ext cx="77796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97" name="CustomShape 61"/>
          <p:cNvSpPr/>
          <p:nvPr/>
        </p:nvSpPr>
        <p:spPr>
          <a:xfrm>
            <a:off x="6314040" y="4556520"/>
            <a:ext cx="753120" cy="22680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98" name="CustomShape 62"/>
          <p:cNvSpPr/>
          <p:nvPr/>
        </p:nvSpPr>
        <p:spPr>
          <a:xfrm>
            <a:off x="6313680" y="4646880"/>
            <a:ext cx="7534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Control home appliances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199" name="Group 63"/>
          <p:cNvGrpSpPr/>
          <p:nvPr/>
        </p:nvGrpSpPr>
        <p:grpSpPr>
          <a:xfrm>
            <a:off x="6383880" y="5076720"/>
            <a:ext cx="777960" cy="227880"/>
            <a:chOff x="6383880" y="5076720"/>
            <a:chExt cx="777960" cy="227880"/>
          </a:xfrm>
        </p:grpSpPr>
        <p:sp>
          <p:nvSpPr>
            <p:cNvPr id="1200" name="CustomShape 64"/>
            <p:cNvSpPr/>
            <p:nvPr/>
          </p:nvSpPr>
          <p:spPr>
            <a:xfrm>
              <a:off x="6383880" y="5076720"/>
              <a:ext cx="777960" cy="22788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01" name="CustomShape 65"/>
          <p:cNvSpPr/>
          <p:nvPr/>
        </p:nvSpPr>
        <p:spPr>
          <a:xfrm>
            <a:off x="6399000" y="5077800"/>
            <a:ext cx="75492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02" name="CustomShape 66"/>
          <p:cNvSpPr/>
          <p:nvPr/>
        </p:nvSpPr>
        <p:spPr>
          <a:xfrm>
            <a:off x="6398640" y="5167800"/>
            <a:ext cx="7552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take input from sensors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203" name="CustomShape 67"/>
          <p:cNvSpPr/>
          <p:nvPr/>
        </p:nvSpPr>
        <p:spPr>
          <a:xfrm>
            <a:off x="975600" y="2053800"/>
            <a:ext cx="1121400" cy="574920"/>
          </a:xfrm>
          <a:custGeom>
            <a:avLst/>
            <a:gdLst/>
            <a:ahLst/>
            <a:rect l="l" t="t" r="r" b="b"/>
            <a:pathLst>
              <a:path w="1784" h="1626">
                <a:moveTo>
                  <a:pt x="0" y="1626"/>
                </a:moveTo>
                <a:lnTo>
                  <a:pt x="1784" y="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04" name="CustomShape 68"/>
          <p:cNvSpPr/>
          <p:nvPr/>
        </p:nvSpPr>
        <p:spPr>
          <a:xfrm>
            <a:off x="7067520" y="4670640"/>
            <a:ext cx="1062360" cy="113040"/>
          </a:xfrm>
          <a:custGeom>
            <a:avLst/>
            <a:gdLst/>
            <a:ahLst/>
            <a:rect l="l" t="t" r="r" b="b"/>
            <a:pathLst>
              <a:path w="1688" h="320">
                <a:moveTo>
                  <a:pt x="0" y="0"/>
                </a:moveTo>
                <a:lnTo>
                  <a:pt x="1688" y="32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05" name="CustomShape 69"/>
          <p:cNvSpPr/>
          <p:nvPr/>
        </p:nvSpPr>
        <p:spPr>
          <a:xfrm>
            <a:off x="975960" y="2446560"/>
            <a:ext cx="1150920" cy="180720"/>
          </a:xfrm>
          <a:custGeom>
            <a:avLst/>
            <a:gdLst/>
            <a:ahLst/>
            <a:rect l="l" t="t" r="r" b="b"/>
            <a:pathLst>
              <a:path w="1827" h="512">
                <a:moveTo>
                  <a:pt x="0" y="512"/>
                </a:moveTo>
                <a:lnTo>
                  <a:pt x="1827" y="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06" name="CustomShape 70"/>
          <p:cNvSpPr/>
          <p:nvPr/>
        </p:nvSpPr>
        <p:spPr>
          <a:xfrm>
            <a:off x="7154280" y="4783680"/>
            <a:ext cx="975240" cy="406800"/>
          </a:xfrm>
          <a:custGeom>
            <a:avLst/>
            <a:gdLst/>
            <a:ahLst/>
            <a:rect l="l" t="t" r="r" b="b"/>
            <a:pathLst>
              <a:path w="1552" h="1152">
                <a:moveTo>
                  <a:pt x="0" y="1152"/>
                </a:moveTo>
                <a:lnTo>
                  <a:pt x="1552" y="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07" name="CustomShape 71"/>
          <p:cNvSpPr/>
          <p:nvPr/>
        </p:nvSpPr>
        <p:spPr>
          <a:xfrm>
            <a:off x="975960" y="2627640"/>
            <a:ext cx="1150920" cy="181800"/>
          </a:xfrm>
          <a:custGeom>
            <a:avLst/>
            <a:gdLst/>
            <a:ahLst/>
            <a:rect l="l" t="t" r="r" b="b"/>
            <a:pathLst>
              <a:path w="1827" h="512">
                <a:moveTo>
                  <a:pt x="0" y="0"/>
                </a:moveTo>
                <a:lnTo>
                  <a:pt x="1827" y="512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208" name="Group 72"/>
          <p:cNvGrpSpPr/>
          <p:nvPr/>
        </p:nvGrpSpPr>
        <p:grpSpPr>
          <a:xfrm>
            <a:off x="2049120" y="4353120"/>
            <a:ext cx="777600" cy="237240"/>
            <a:chOff x="2049120" y="4353120"/>
            <a:chExt cx="777600" cy="237240"/>
          </a:xfrm>
        </p:grpSpPr>
        <p:sp>
          <p:nvSpPr>
            <p:cNvPr id="1209" name="CustomShape 73"/>
            <p:cNvSpPr/>
            <p:nvPr/>
          </p:nvSpPr>
          <p:spPr>
            <a:xfrm>
              <a:off x="2049120" y="4353120"/>
              <a:ext cx="77760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10" name="CustomShape 74"/>
          <p:cNvSpPr/>
          <p:nvPr/>
        </p:nvSpPr>
        <p:spPr>
          <a:xfrm>
            <a:off x="2057040" y="4361400"/>
            <a:ext cx="755640" cy="22680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1" name="CustomShape 75"/>
          <p:cNvSpPr/>
          <p:nvPr/>
        </p:nvSpPr>
        <p:spPr>
          <a:xfrm>
            <a:off x="2057400" y="4451760"/>
            <a:ext cx="75564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take input from camera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212" name="Group 76"/>
          <p:cNvGrpSpPr/>
          <p:nvPr/>
        </p:nvGrpSpPr>
        <p:grpSpPr>
          <a:xfrm>
            <a:off x="1947240" y="3705120"/>
            <a:ext cx="760680" cy="237240"/>
            <a:chOff x="1947240" y="3705120"/>
            <a:chExt cx="760680" cy="237240"/>
          </a:xfrm>
        </p:grpSpPr>
        <p:sp>
          <p:nvSpPr>
            <p:cNvPr id="1213" name="CustomShape 77"/>
            <p:cNvSpPr/>
            <p:nvPr/>
          </p:nvSpPr>
          <p:spPr>
            <a:xfrm>
              <a:off x="1947240" y="3705120"/>
              <a:ext cx="76068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14" name="CustomShape 78"/>
          <p:cNvSpPr/>
          <p:nvPr/>
        </p:nvSpPr>
        <p:spPr>
          <a:xfrm>
            <a:off x="1951560" y="3710160"/>
            <a:ext cx="754920" cy="22680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5" name="CustomShape 79"/>
          <p:cNvSpPr/>
          <p:nvPr/>
        </p:nvSpPr>
        <p:spPr>
          <a:xfrm>
            <a:off x="1951560" y="3800520"/>
            <a:ext cx="75492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take input from mic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216" name="Group 80"/>
          <p:cNvGrpSpPr/>
          <p:nvPr/>
        </p:nvGrpSpPr>
        <p:grpSpPr>
          <a:xfrm>
            <a:off x="3217320" y="3705120"/>
            <a:ext cx="777960" cy="237240"/>
            <a:chOff x="3217320" y="3705120"/>
            <a:chExt cx="777960" cy="237240"/>
          </a:xfrm>
        </p:grpSpPr>
        <p:sp>
          <p:nvSpPr>
            <p:cNvPr id="1217" name="CustomShape 81"/>
            <p:cNvSpPr/>
            <p:nvPr/>
          </p:nvSpPr>
          <p:spPr>
            <a:xfrm>
              <a:off x="3217320" y="3705120"/>
              <a:ext cx="77796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18" name="CustomShape 82"/>
          <p:cNvSpPr/>
          <p:nvPr/>
        </p:nvSpPr>
        <p:spPr>
          <a:xfrm>
            <a:off x="3232080" y="3710160"/>
            <a:ext cx="755280" cy="22680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9" name="CustomShape 83"/>
          <p:cNvSpPr/>
          <p:nvPr/>
        </p:nvSpPr>
        <p:spPr>
          <a:xfrm>
            <a:off x="3232080" y="3800160"/>
            <a:ext cx="7552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natural language understanding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220" name="CustomShape 84"/>
          <p:cNvSpPr/>
          <p:nvPr/>
        </p:nvSpPr>
        <p:spPr>
          <a:xfrm>
            <a:off x="975600" y="2627640"/>
            <a:ext cx="1151280" cy="510480"/>
          </a:xfrm>
          <a:custGeom>
            <a:avLst/>
            <a:gdLst/>
            <a:ahLst/>
            <a:rect l="l" t="t" r="r" b="b"/>
            <a:pathLst>
              <a:path w="1827" h="1440">
                <a:moveTo>
                  <a:pt x="0" y="0"/>
                </a:moveTo>
                <a:lnTo>
                  <a:pt x="1827" y="144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221" name="Group 85"/>
          <p:cNvGrpSpPr/>
          <p:nvPr/>
        </p:nvGrpSpPr>
        <p:grpSpPr>
          <a:xfrm>
            <a:off x="3352680" y="4353120"/>
            <a:ext cx="761400" cy="237240"/>
            <a:chOff x="3352680" y="4353120"/>
            <a:chExt cx="761400" cy="237240"/>
          </a:xfrm>
        </p:grpSpPr>
        <p:sp>
          <p:nvSpPr>
            <p:cNvPr id="1222" name="CustomShape 86"/>
            <p:cNvSpPr/>
            <p:nvPr/>
          </p:nvSpPr>
          <p:spPr>
            <a:xfrm>
              <a:off x="3352680" y="4353120"/>
              <a:ext cx="76140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23" name="CustomShape 87"/>
          <p:cNvSpPr/>
          <p:nvPr/>
        </p:nvSpPr>
        <p:spPr>
          <a:xfrm>
            <a:off x="3352680" y="4358880"/>
            <a:ext cx="75492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24" name="CustomShape 88"/>
          <p:cNvSpPr/>
          <p:nvPr/>
        </p:nvSpPr>
        <p:spPr>
          <a:xfrm>
            <a:off x="3352680" y="4448880"/>
            <a:ext cx="7552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object detection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225" name="Group 89"/>
          <p:cNvGrpSpPr/>
          <p:nvPr/>
        </p:nvGrpSpPr>
        <p:grpSpPr>
          <a:xfrm>
            <a:off x="4402440" y="3934080"/>
            <a:ext cx="761400" cy="237240"/>
            <a:chOff x="4402440" y="3934080"/>
            <a:chExt cx="761400" cy="237240"/>
          </a:xfrm>
        </p:grpSpPr>
        <p:sp>
          <p:nvSpPr>
            <p:cNvPr id="1226" name="CustomShape 90"/>
            <p:cNvSpPr/>
            <p:nvPr/>
          </p:nvSpPr>
          <p:spPr>
            <a:xfrm>
              <a:off x="4402440" y="3934080"/>
              <a:ext cx="76140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27" name="CustomShape 91"/>
          <p:cNvSpPr/>
          <p:nvPr/>
        </p:nvSpPr>
        <p:spPr>
          <a:xfrm>
            <a:off x="4404960" y="3937320"/>
            <a:ext cx="75492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28" name="CustomShape 92"/>
          <p:cNvSpPr/>
          <p:nvPr/>
        </p:nvSpPr>
        <p:spPr>
          <a:xfrm>
            <a:off x="4404960" y="4027320"/>
            <a:ext cx="75492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natural language generation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229" name="CustomShape 93"/>
          <p:cNvSpPr/>
          <p:nvPr/>
        </p:nvSpPr>
        <p:spPr>
          <a:xfrm>
            <a:off x="1011600" y="4128840"/>
            <a:ext cx="1062360" cy="67680"/>
          </a:xfrm>
          <a:custGeom>
            <a:avLst/>
            <a:gdLst/>
            <a:ahLst/>
            <a:rect l="l" t="t" r="r" b="b"/>
            <a:pathLst>
              <a:path w="1688" h="192">
                <a:moveTo>
                  <a:pt x="0" y="192"/>
                </a:moveTo>
                <a:lnTo>
                  <a:pt x="1688" y="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30" name="CustomShape 94"/>
          <p:cNvSpPr/>
          <p:nvPr/>
        </p:nvSpPr>
        <p:spPr>
          <a:xfrm>
            <a:off x="1011600" y="4196520"/>
            <a:ext cx="1045080" cy="277200"/>
          </a:xfrm>
          <a:custGeom>
            <a:avLst/>
            <a:gdLst/>
            <a:ahLst/>
            <a:rect l="l" t="t" r="r" b="b"/>
            <a:pathLst>
              <a:path w="1664" h="784">
                <a:moveTo>
                  <a:pt x="0" y="0"/>
                </a:moveTo>
                <a:lnTo>
                  <a:pt x="1664" y="784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31" name="CustomShape 95"/>
          <p:cNvSpPr/>
          <p:nvPr/>
        </p:nvSpPr>
        <p:spPr>
          <a:xfrm>
            <a:off x="1011600" y="3822840"/>
            <a:ext cx="939600" cy="373320"/>
          </a:xfrm>
          <a:custGeom>
            <a:avLst/>
            <a:gdLst/>
            <a:ahLst/>
            <a:rect l="l" t="t" r="r" b="b"/>
            <a:pathLst>
              <a:path w="1496" h="1056">
                <a:moveTo>
                  <a:pt x="0" y="1056"/>
                </a:moveTo>
                <a:lnTo>
                  <a:pt x="1496" y="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32" name="CustomShape 96"/>
          <p:cNvSpPr/>
          <p:nvPr/>
        </p:nvSpPr>
        <p:spPr>
          <a:xfrm>
            <a:off x="2813040" y="4471920"/>
            <a:ext cx="539280" cy="2160"/>
          </a:xfrm>
          <a:custGeom>
            <a:avLst/>
            <a:gdLst/>
            <a:ahLst/>
            <a:rect l="l" t="t" r="r" b="b"/>
            <a:pathLst>
              <a:path w="856" h="8">
                <a:moveTo>
                  <a:pt x="0" y="8"/>
                </a:moveTo>
                <a:lnTo>
                  <a:pt x="856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33" name="CustomShape 97"/>
          <p:cNvSpPr/>
          <p:nvPr/>
        </p:nvSpPr>
        <p:spPr>
          <a:xfrm>
            <a:off x="3312360" y="4461120"/>
            <a:ext cx="39960" cy="2232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1"/>
                </a:moveTo>
                <a:lnTo>
                  <a:pt x="0" y="63"/>
                </a:lnTo>
                <a:lnTo>
                  <a:pt x="0" y="0"/>
                </a:lnTo>
                <a:lnTo>
                  <a:pt x="64" y="31"/>
                </a:lnTo>
                <a:lnTo>
                  <a:pt x="64" y="31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34" name="CustomShape 98"/>
          <p:cNvSpPr/>
          <p:nvPr/>
        </p:nvSpPr>
        <p:spPr>
          <a:xfrm>
            <a:off x="2707200" y="3823200"/>
            <a:ext cx="524520" cy="360"/>
          </a:xfrm>
          <a:custGeom>
            <a:avLst/>
            <a:gdLst/>
            <a:ahLst/>
            <a:rect l="l" t="t" r="r" b="b"/>
            <a:pathLst>
              <a:path w="832" h="0">
                <a:moveTo>
                  <a:pt x="0" y="0"/>
                </a:moveTo>
                <a:lnTo>
                  <a:pt x="832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35" name="CustomShape 99"/>
          <p:cNvSpPr/>
          <p:nvPr/>
        </p:nvSpPr>
        <p:spPr>
          <a:xfrm>
            <a:off x="3192120" y="3812400"/>
            <a:ext cx="39960" cy="223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36" name="CustomShape 100"/>
          <p:cNvSpPr/>
          <p:nvPr/>
        </p:nvSpPr>
        <p:spPr>
          <a:xfrm>
            <a:off x="2887200" y="3766680"/>
            <a:ext cx="3974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237" name="Group 101"/>
          <p:cNvGrpSpPr/>
          <p:nvPr/>
        </p:nvGrpSpPr>
        <p:grpSpPr>
          <a:xfrm>
            <a:off x="5063040" y="4219560"/>
            <a:ext cx="761400" cy="227880"/>
            <a:chOff x="5063040" y="4219560"/>
            <a:chExt cx="761400" cy="227880"/>
          </a:xfrm>
        </p:grpSpPr>
        <p:sp>
          <p:nvSpPr>
            <p:cNvPr id="1238" name="CustomShape 102"/>
            <p:cNvSpPr/>
            <p:nvPr/>
          </p:nvSpPr>
          <p:spPr>
            <a:xfrm>
              <a:off x="5063040" y="4219560"/>
              <a:ext cx="761400" cy="22788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39" name="CustomShape 103"/>
          <p:cNvSpPr/>
          <p:nvPr/>
        </p:nvSpPr>
        <p:spPr>
          <a:xfrm>
            <a:off x="5064840" y="4219560"/>
            <a:ext cx="753120" cy="22680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40" name="CustomShape 104"/>
          <p:cNvSpPr/>
          <p:nvPr/>
        </p:nvSpPr>
        <p:spPr>
          <a:xfrm>
            <a:off x="5064840" y="4309920"/>
            <a:ext cx="75312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Control AC Fan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241" name="Group 105"/>
          <p:cNvGrpSpPr/>
          <p:nvPr/>
        </p:nvGrpSpPr>
        <p:grpSpPr>
          <a:xfrm>
            <a:off x="5063040" y="4962600"/>
            <a:ext cx="761400" cy="237240"/>
            <a:chOff x="5063040" y="4962600"/>
            <a:chExt cx="761400" cy="237240"/>
          </a:xfrm>
        </p:grpSpPr>
        <p:sp>
          <p:nvSpPr>
            <p:cNvPr id="1242" name="CustomShape 106"/>
            <p:cNvSpPr/>
            <p:nvPr/>
          </p:nvSpPr>
          <p:spPr>
            <a:xfrm>
              <a:off x="5063040" y="4962600"/>
              <a:ext cx="76140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43" name="CustomShape 107"/>
          <p:cNvSpPr/>
          <p:nvPr/>
        </p:nvSpPr>
        <p:spPr>
          <a:xfrm>
            <a:off x="5064840" y="4967280"/>
            <a:ext cx="753120" cy="22716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44" name="CustomShape 108"/>
          <p:cNvSpPr/>
          <p:nvPr/>
        </p:nvSpPr>
        <p:spPr>
          <a:xfrm>
            <a:off x="5064840" y="5057640"/>
            <a:ext cx="75312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Control lights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245" name="Group 109"/>
          <p:cNvGrpSpPr/>
          <p:nvPr/>
        </p:nvGrpSpPr>
        <p:grpSpPr>
          <a:xfrm>
            <a:off x="4944600" y="4572000"/>
            <a:ext cx="777960" cy="237240"/>
            <a:chOff x="4944600" y="4572000"/>
            <a:chExt cx="777960" cy="237240"/>
          </a:xfrm>
        </p:grpSpPr>
        <p:sp>
          <p:nvSpPr>
            <p:cNvPr id="1246" name="CustomShape 110"/>
            <p:cNvSpPr/>
            <p:nvPr/>
          </p:nvSpPr>
          <p:spPr>
            <a:xfrm>
              <a:off x="4944600" y="4572000"/>
              <a:ext cx="77796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47" name="CustomShape 111"/>
          <p:cNvSpPr/>
          <p:nvPr/>
        </p:nvSpPr>
        <p:spPr>
          <a:xfrm>
            <a:off x="4953240" y="4574160"/>
            <a:ext cx="75492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48" name="CustomShape 112"/>
          <p:cNvSpPr/>
          <p:nvPr/>
        </p:nvSpPr>
        <p:spPr>
          <a:xfrm>
            <a:off x="4952880" y="4664160"/>
            <a:ext cx="7552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Monitor  Home Condition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249" name="CustomShape 113"/>
          <p:cNvSpPr/>
          <p:nvPr/>
        </p:nvSpPr>
        <p:spPr>
          <a:xfrm>
            <a:off x="5818680" y="4333680"/>
            <a:ext cx="495000" cy="279720"/>
          </a:xfrm>
          <a:custGeom>
            <a:avLst/>
            <a:gdLst/>
            <a:ahLst/>
            <a:rect l="l" t="t" r="r" b="b"/>
            <a:pathLst>
              <a:path w="784" h="792">
                <a:moveTo>
                  <a:pt x="784" y="792"/>
                </a:moveTo>
                <a:lnTo>
                  <a:pt x="0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50" name="CustomShape 114"/>
          <p:cNvSpPr/>
          <p:nvPr/>
        </p:nvSpPr>
        <p:spPr>
          <a:xfrm>
            <a:off x="6269760" y="4589640"/>
            <a:ext cx="43560" cy="23400"/>
          </a:xfrm>
          <a:custGeom>
            <a:avLst/>
            <a:gdLst/>
            <a:ahLst/>
            <a:rect l="l" t="t" r="r" b="b"/>
            <a:pathLst>
              <a:path w="67" h="67">
                <a:moveTo>
                  <a:pt x="67" y="67"/>
                </a:moveTo>
                <a:lnTo>
                  <a:pt x="0" y="45"/>
                </a:lnTo>
                <a:lnTo>
                  <a:pt x="45" y="0"/>
                </a:lnTo>
                <a:lnTo>
                  <a:pt x="67" y="67"/>
                </a:lnTo>
                <a:lnTo>
                  <a:pt x="67" y="67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51" name="CustomShape 115"/>
          <p:cNvSpPr/>
          <p:nvPr/>
        </p:nvSpPr>
        <p:spPr>
          <a:xfrm>
            <a:off x="5708520" y="4670640"/>
            <a:ext cx="605160" cy="16200"/>
          </a:xfrm>
          <a:custGeom>
            <a:avLst/>
            <a:gdLst/>
            <a:ahLst/>
            <a:rect l="l" t="t" r="r" b="b"/>
            <a:pathLst>
              <a:path w="960" h="48">
                <a:moveTo>
                  <a:pt x="960" y="0"/>
                </a:moveTo>
                <a:lnTo>
                  <a:pt x="0" y="48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52" name="CustomShape 116"/>
          <p:cNvSpPr/>
          <p:nvPr/>
        </p:nvSpPr>
        <p:spPr>
          <a:xfrm>
            <a:off x="6271560" y="4659840"/>
            <a:ext cx="41760" cy="22320"/>
          </a:xfrm>
          <a:custGeom>
            <a:avLst/>
            <a:gdLst/>
            <a:ahLst/>
            <a:rect l="l" t="t" r="r" b="b"/>
            <a:pathLst>
              <a:path w="65" h="63">
                <a:moveTo>
                  <a:pt x="65" y="28"/>
                </a:moveTo>
                <a:lnTo>
                  <a:pt x="3" y="63"/>
                </a:lnTo>
                <a:lnTo>
                  <a:pt x="0" y="0"/>
                </a:lnTo>
                <a:lnTo>
                  <a:pt x="65" y="28"/>
                </a:lnTo>
                <a:lnTo>
                  <a:pt x="65" y="28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53" name="CustomShape 117"/>
          <p:cNvSpPr/>
          <p:nvPr/>
        </p:nvSpPr>
        <p:spPr>
          <a:xfrm>
            <a:off x="5818680" y="4783680"/>
            <a:ext cx="871560" cy="297360"/>
          </a:xfrm>
          <a:custGeom>
            <a:avLst/>
            <a:gdLst/>
            <a:ahLst/>
            <a:rect l="l" t="t" r="r" b="b"/>
            <a:pathLst>
              <a:path w="1384" h="840">
                <a:moveTo>
                  <a:pt x="1384" y="0"/>
                </a:moveTo>
                <a:lnTo>
                  <a:pt x="0" y="84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54" name="CustomShape 118"/>
          <p:cNvSpPr/>
          <p:nvPr/>
        </p:nvSpPr>
        <p:spPr>
          <a:xfrm>
            <a:off x="6646680" y="4783680"/>
            <a:ext cx="43560" cy="21240"/>
          </a:xfrm>
          <a:custGeom>
            <a:avLst/>
            <a:gdLst/>
            <a:ahLst/>
            <a:rect l="l" t="t" r="r" b="b"/>
            <a:pathLst>
              <a:path w="71" h="60">
                <a:moveTo>
                  <a:pt x="71" y="0"/>
                </a:moveTo>
                <a:lnTo>
                  <a:pt x="33" y="60"/>
                </a:lnTo>
                <a:lnTo>
                  <a:pt x="0" y="5"/>
                </a:lnTo>
                <a:lnTo>
                  <a:pt x="71" y="0"/>
                </a:lnTo>
                <a:lnTo>
                  <a:pt x="71" y="0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55" name="CustomShape 119"/>
          <p:cNvSpPr/>
          <p:nvPr/>
        </p:nvSpPr>
        <p:spPr>
          <a:xfrm>
            <a:off x="5835960" y="4627800"/>
            <a:ext cx="38700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&lt;&lt;extend&gt;&gt;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256" name="CustomShape 120"/>
          <p:cNvSpPr/>
          <p:nvPr/>
        </p:nvSpPr>
        <p:spPr>
          <a:xfrm rot="2700000">
            <a:off x="6008400" y="4451040"/>
            <a:ext cx="28116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&lt;&lt;extend&gt;&gt;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257" name="CustomShape 121"/>
          <p:cNvSpPr/>
          <p:nvPr/>
        </p:nvSpPr>
        <p:spPr>
          <a:xfrm rot="18900000">
            <a:off x="6035040" y="4897800"/>
            <a:ext cx="2084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&lt;&lt;extend&gt;&gt;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258" name="CustomShape 122"/>
          <p:cNvSpPr/>
          <p:nvPr/>
        </p:nvSpPr>
        <p:spPr>
          <a:xfrm>
            <a:off x="2878560" y="2446560"/>
            <a:ext cx="3811680" cy="2110680"/>
          </a:xfrm>
          <a:custGeom>
            <a:avLst/>
            <a:gdLst/>
            <a:ahLst/>
            <a:rect l="l" t="t" r="r" b="b"/>
            <a:pathLst>
              <a:path w="6056" h="5960">
                <a:moveTo>
                  <a:pt x="0" y="0"/>
                </a:moveTo>
                <a:lnTo>
                  <a:pt x="6056" y="596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59" name="CustomShape 123"/>
          <p:cNvSpPr/>
          <p:nvPr/>
        </p:nvSpPr>
        <p:spPr>
          <a:xfrm>
            <a:off x="6648480" y="4532760"/>
            <a:ext cx="41760" cy="24480"/>
          </a:xfrm>
          <a:custGeom>
            <a:avLst/>
            <a:gdLst/>
            <a:ahLst/>
            <a:rect l="l" t="t" r="r" b="b"/>
            <a:pathLst>
              <a:path w="68" h="67">
                <a:moveTo>
                  <a:pt x="68" y="67"/>
                </a:moveTo>
                <a:lnTo>
                  <a:pt x="0" y="45"/>
                </a:lnTo>
                <a:lnTo>
                  <a:pt x="44" y="0"/>
                </a:lnTo>
                <a:lnTo>
                  <a:pt x="68" y="67"/>
                </a:lnTo>
                <a:lnTo>
                  <a:pt x="68" y="67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60" name="CustomShape 124"/>
          <p:cNvSpPr/>
          <p:nvPr/>
        </p:nvSpPr>
        <p:spPr>
          <a:xfrm>
            <a:off x="2878560" y="1657080"/>
            <a:ext cx="3745800" cy="1481040"/>
          </a:xfrm>
          <a:custGeom>
            <a:avLst/>
            <a:gdLst/>
            <a:ahLst/>
            <a:rect l="l" t="t" r="r" b="b"/>
            <a:pathLst>
              <a:path w="5952" h="4184">
                <a:moveTo>
                  <a:pt x="0" y="4184"/>
                </a:moveTo>
                <a:lnTo>
                  <a:pt x="5952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61" name="CustomShape 125"/>
          <p:cNvSpPr/>
          <p:nvPr/>
        </p:nvSpPr>
        <p:spPr>
          <a:xfrm>
            <a:off x="6580800" y="1657080"/>
            <a:ext cx="43560" cy="21240"/>
          </a:xfrm>
          <a:custGeom>
            <a:avLst/>
            <a:gdLst/>
            <a:ahLst/>
            <a:rect l="l" t="t" r="r" b="b"/>
            <a:pathLst>
              <a:path w="70" h="62">
                <a:moveTo>
                  <a:pt x="70" y="0"/>
                </a:moveTo>
                <a:lnTo>
                  <a:pt x="36" y="62"/>
                </a:lnTo>
                <a:lnTo>
                  <a:pt x="0" y="10"/>
                </a:lnTo>
                <a:lnTo>
                  <a:pt x="70" y="0"/>
                </a:lnTo>
                <a:lnTo>
                  <a:pt x="70" y="0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62" name="CustomShape 126"/>
          <p:cNvSpPr/>
          <p:nvPr/>
        </p:nvSpPr>
        <p:spPr>
          <a:xfrm>
            <a:off x="2330280" y="3251520"/>
            <a:ext cx="173520" cy="457920"/>
          </a:xfrm>
          <a:custGeom>
            <a:avLst/>
            <a:gdLst/>
            <a:ahLst/>
            <a:rect l="l" t="t" r="r" b="b"/>
            <a:pathLst>
              <a:path w="275" h="1296">
                <a:moveTo>
                  <a:pt x="275" y="0"/>
                </a:moveTo>
                <a:lnTo>
                  <a:pt x="0" y="1296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63" name="CustomShape 127"/>
          <p:cNvSpPr/>
          <p:nvPr/>
        </p:nvSpPr>
        <p:spPr>
          <a:xfrm>
            <a:off x="2319840" y="3686400"/>
            <a:ext cx="37440" cy="23400"/>
          </a:xfrm>
          <a:custGeom>
            <a:avLst/>
            <a:gdLst/>
            <a:ahLst/>
            <a:rect l="l" t="t" r="r" b="b"/>
            <a:pathLst>
              <a:path w="62" h="69">
                <a:moveTo>
                  <a:pt x="17" y="69"/>
                </a:moveTo>
                <a:lnTo>
                  <a:pt x="0" y="0"/>
                </a:lnTo>
                <a:lnTo>
                  <a:pt x="62" y="13"/>
                </a:lnTo>
                <a:lnTo>
                  <a:pt x="17" y="69"/>
                </a:lnTo>
                <a:lnTo>
                  <a:pt x="17" y="69"/>
                </a:lnTo>
                <a:close/>
              </a:path>
            </a:pathLst>
          </a:custGeom>
          <a:solidFill>
            <a:srgbClr val="00000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264" name="Group 128"/>
          <p:cNvGrpSpPr/>
          <p:nvPr/>
        </p:nvGrpSpPr>
        <p:grpSpPr>
          <a:xfrm>
            <a:off x="5587920" y="3676680"/>
            <a:ext cx="777600" cy="237240"/>
            <a:chOff x="5587920" y="3676680"/>
            <a:chExt cx="777600" cy="237240"/>
          </a:xfrm>
        </p:grpSpPr>
        <p:sp>
          <p:nvSpPr>
            <p:cNvPr id="1265" name="CustomShape 129"/>
            <p:cNvSpPr/>
            <p:nvPr/>
          </p:nvSpPr>
          <p:spPr>
            <a:xfrm>
              <a:off x="5587920" y="3676680"/>
              <a:ext cx="77760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66" name="CustomShape 130"/>
          <p:cNvSpPr/>
          <p:nvPr/>
        </p:nvSpPr>
        <p:spPr>
          <a:xfrm>
            <a:off x="5603040" y="3681360"/>
            <a:ext cx="754920" cy="22680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67" name="CustomShape 131"/>
          <p:cNvSpPr/>
          <p:nvPr/>
        </p:nvSpPr>
        <p:spPr>
          <a:xfrm>
            <a:off x="5603040" y="3771720"/>
            <a:ext cx="75492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Speak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268" name="CustomShape 132"/>
          <p:cNvSpPr/>
          <p:nvPr/>
        </p:nvSpPr>
        <p:spPr>
          <a:xfrm>
            <a:off x="5160240" y="3795480"/>
            <a:ext cx="439920" cy="254520"/>
          </a:xfrm>
          <a:custGeom>
            <a:avLst/>
            <a:gdLst/>
            <a:ahLst/>
            <a:rect l="l" t="t" r="r" b="b"/>
            <a:pathLst>
              <a:path w="700" h="720">
                <a:moveTo>
                  <a:pt x="0" y="720"/>
                </a:moveTo>
                <a:lnTo>
                  <a:pt x="700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69" name="CustomShape 133"/>
          <p:cNvSpPr/>
          <p:nvPr/>
        </p:nvSpPr>
        <p:spPr>
          <a:xfrm>
            <a:off x="5558400" y="3795480"/>
            <a:ext cx="41760" cy="23400"/>
          </a:xfrm>
          <a:custGeom>
            <a:avLst/>
            <a:gdLst/>
            <a:ahLst/>
            <a:rect l="l" t="t" r="r" b="b"/>
            <a:pathLst>
              <a:path w="67" h="68">
                <a:moveTo>
                  <a:pt x="67" y="0"/>
                </a:moveTo>
                <a:lnTo>
                  <a:pt x="45" y="68"/>
                </a:lnTo>
                <a:lnTo>
                  <a:pt x="0" y="23"/>
                </a:lnTo>
                <a:lnTo>
                  <a:pt x="67" y="0"/>
                </a:lnTo>
                <a:lnTo>
                  <a:pt x="67" y="0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0" name="CustomShape 134"/>
          <p:cNvSpPr/>
          <p:nvPr/>
        </p:nvSpPr>
        <p:spPr>
          <a:xfrm>
            <a:off x="3987720" y="3823200"/>
            <a:ext cx="416880" cy="227160"/>
          </a:xfrm>
          <a:custGeom>
            <a:avLst/>
            <a:gdLst/>
            <a:ahLst/>
            <a:rect l="l" t="t" r="r" b="b"/>
            <a:pathLst>
              <a:path w="664" h="640">
                <a:moveTo>
                  <a:pt x="0" y="0"/>
                </a:moveTo>
                <a:lnTo>
                  <a:pt x="664" y="64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1" name="CustomShape 135"/>
          <p:cNvSpPr/>
          <p:nvPr/>
        </p:nvSpPr>
        <p:spPr>
          <a:xfrm>
            <a:off x="4362120" y="4026600"/>
            <a:ext cx="42480" cy="23400"/>
          </a:xfrm>
          <a:custGeom>
            <a:avLst/>
            <a:gdLst/>
            <a:ahLst/>
            <a:rect l="l" t="t" r="r" b="b"/>
            <a:pathLst>
              <a:path w="68" h="67">
                <a:moveTo>
                  <a:pt x="68" y="67"/>
                </a:moveTo>
                <a:lnTo>
                  <a:pt x="0" y="46"/>
                </a:lnTo>
                <a:lnTo>
                  <a:pt x="44" y="0"/>
                </a:lnTo>
                <a:lnTo>
                  <a:pt x="68" y="67"/>
                </a:lnTo>
                <a:lnTo>
                  <a:pt x="68" y="67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2" name="CustomShape 136"/>
          <p:cNvSpPr/>
          <p:nvPr/>
        </p:nvSpPr>
        <p:spPr>
          <a:xfrm>
            <a:off x="4107960" y="4050360"/>
            <a:ext cx="296280" cy="421200"/>
          </a:xfrm>
          <a:custGeom>
            <a:avLst/>
            <a:gdLst/>
            <a:ahLst/>
            <a:rect l="l" t="t" r="r" b="b"/>
            <a:pathLst>
              <a:path w="472" h="1192">
                <a:moveTo>
                  <a:pt x="0" y="1192"/>
                </a:moveTo>
                <a:lnTo>
                  <a:pt x="472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3" name="CustomShape 137"/>
          <p:cNvSpPr/>
          <p:nvPr/>
        </p:nvSpPr>
        <p:spPr>
          <a:xfrm>
            <a:off x="4370760" y="4050360"/>
            <a:ext cx="37440" cy="24480"/>
          </a:xfrm>
          <a:custGeom>
            <a:avLst/>
            <a:gdLst/>
            <a:ahLst/>
            <a:rect l="l" t="t" r="r" b="b"/>
            <a:pathLst>
              <a:path w="59" h="71">
                <a:moveTo>
                  <a:pt x="53" y="0"/>
                </a:moveTo>
                <a:lnTo>
                  <a:pt x="59" y="71"/>
                </a:lnTo>
                <a:lnTo>
                  <a:pt x="0" y="47"/>
                </a:lnTo>
                <a:lnTo>
                  <a:pt x="53" y="0"/>
                </a:lnTo>
                <a:lnTo>
                  <a:pt x="53" y="0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274" name="Group 138"/>
          <p:cNvGrpSpPr/>
          <p:nvPr/>
        </p:nvGrpSpPr>
        <p:grpSpPr>
          <a:xfrm>
            <a:off x="6807240" y="2333520"/>
            <a:ext cx="777600" cy="227880"/>
            <a:chOff x="6807240" y="2333520"/>
            <a:chExt cx="777600" cy="227880"/>
          </a:xfrm>
        </p:grpSpPr>
        <p:sp>
          <p:nvSpPr>
            <p:cNvPr id="1275" name="CustomShape 139"/>
            <p:cNvSpPr/>
            <p:nvPr/>
          </p:nvSpPr>
          <p:spPr>
            <a:xfrm>
              <a:off x="6807240" y="2333520"/>
              <a:ext cx="777600" cy="22788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76" name="CustomShape 140"/>
          <p:cNvSpPr/>
          <p:nvPr/>
        </p:nvSpPr>
        <p:spPr>
          <a:xfrm>
            <a:off x="6815520" y="2333520"/>
            <a:ext cx="75564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7" name="CustomShape 141"/>
          <p:cNvSpPr/>
          <p:nvPr/>
        </p:nvSpPr>
        <p:spPr>
          <a:xfrm>
            <a:off x="6815520" y="2423520"/>
            <a:ext cx="75564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take input from camera</a:t>
            </a:r>
            <a:endParaRPr b="0" lang="en-IN" sz="300" spc="-1" strike="noStrike">
              <a:latin typeface="Arial"/>
            </a:endParaRPr>
          </a:p>
        </p:txBody>
      </p:sp>
      <p:grpSp>
        <p:nvGrpSpPr>
          <p:cNvPr id="1278" name="Group 142"/>
          <p:cNvGrpSpPr/>
          <p:nvPr/>
        </p:nvGrpSpPr>
        <p:grpSpPr>
          <a:xfrm>
            <a:off x="6248520" y="1657440"/>
            <a:ext cx="760680" cy="227880"/>
            <a:chOff x="6248520" y="1657440"/>
            <a:chExt cx="760680" cy="227880"/>
          </a:xfrm>
        </p:grpSpPr>
        <p:sp>
          <p:nvSpPr>
            <p:cNvPr id="1279" name="CustomShape 143"/>
            <p:cNvSpPr/>
            <p:nvPr/>
          </p:nvSpPr>
          <p:spPr>
            <a:xfrm>
              <a:off x="6248520" y="1657440"/>
              <a:ext cx="760680" cy="22788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80" name="CustomShape 144"/>
          <p:cNvSpPr/>
          <p:nvPr/>
        </p:nvSpPr>
        <p:spPr>
          <a:xfrm>
            <a:off x="6248520" y="1657080"/>
            <a:ext cx="75276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81" name="CustomShape 145"/>
          <p:cNvSpPr/>
          <p:nvPr/>
        </p:nvSpPr>
        <p:spPr>
          <a:xfrm>
            <a:off x="6248520" y="1747080"/>
            <a:ext cx="75276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take input from mic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282" name="CustomShape 146"/>
          <p:cNvSpPr/>
          <p:nvPr/>
        </p:nvSpPr>
        <p:spPr>
          <a:xfrm>
            <a:off x="7001640" y="1770480"/>
            <a:ext cx="1239840" cy="693720"/>
          </a:xfrm>
          <a:custGeom>
            <a:avLst/>
            <a:gdLst/>
            <a:ahLst/>
            <a:rect l="l" t="t" r="r" b="b"/>
            <a:pathLst>
              <a:path w="1968" h="1962">
                <a:moveTo>
                  <a:pt x="0" y="0"/>
                </a:moveTo>
                <a:lnTo>
                  <a:pt x="1968" y="1962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83" name="CustomShape 147"/>
          <p:cNvSpPr/>
          <p:nvPr/>
        </p:nvSpPr>
        <p:spPr>
          <a:xfrm>
            <a:off x="7571160" y="2446920"/>
            <a:ext cx="670320" cy="17280"/>
          </a:xfrm>
          <a:custGeom>
            <a:avLst/>
            <a:gdLst/>
            <a:ahLst/>
            <a:rect l="l" t="t" r="r" b="b"/>
            <a:pathLst>
              <a:path w="1064" h="50">
                <a:moveTo>
                  <a:pt x="0" y="0"/>
                </a:moveTo>
                <a:lnTo>
                  <a:pt x="1064" y="5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284" name="Group 148"/>
          <p:cNvGrpSpPr/>
          <p:nvPr/>
        </p:nvGrpSpPr>
        <p:grpSpPr>
          <a:xfrm>
            <a:off x="4978440" y="2333520"/>
            <a:ext cx="777600" cy="237240"/>
            <a:chOff x="4978440" y="2333520"/>
            <a:chExt cx="777600" cy="237240"/>
          </a:xfrm>
        </p:grpSpPr>
        <p:sp>
          <p:nvSpPr>
            <p:cNvPr id="1285" name="CustomShape 149"/>
            <p:cNvSpPr/>
            <p:nvPr/>
          </p:nvSpPr>
          <p:spPr>
            <a:xfrm>
              <a:off x="4978440" y="2333520"/>
              <a:ext cx="77760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86" name="CustomShape 150"/>
          <p:cNvSpPr/>
          <p:nvPr/>
        </p:nvSpPr>
        <p:spPr>
          <a:xfrm>
            <a:off x="4993560" y="2339640"/>
            <a:ext cx="75492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87" name="CustomShape 151"/>
          <p:cNvSpPr/>
          <p:nvPr/>
        </p:nvSpPr>
        <p:spPr>
          <a:xfrm>
            <a:off x="4993200" y="2429280"/>
            <a:ext cx="7552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object detection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288" name="CustomShape 152"/>
          <p:cNvSpPr/>
          <p:nvPr/>
        </p:nvSpPr>
        <p:spPr>
          <a:xfrm>
            <a:off x="5748840" y="2446920"/>
            <a:ext cx="1066320" cy="5400"/>
          </a:xfrm>
          <a:custGeom>
            <a:avLst/>
            <a:gdLst/>
            <a:ahLst/>
            <a:rect l="l" t="t" r="r" b="b"/>
            <a:pathLst>
              <a:path w="1696" h="16">
                <a:moveTo>
                  <a:pt x="1696" y="0"/>
                </a:moveTo>
                <a:lnTo>
                  <a:pt x="0" y="16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89" name="CustomShape 153"/>
          <p:cNvSpPr/>
          <p:nvPr/>
        </p:nvSpPr>
        <p:spPr>
          <a:xfrm>
            <a:off x="5748840" y="2440800"/>
            <a:ext cx="39960" cy="22320"/>
          </a:xfrm>
          <a:custGeom>
            <a:avLst/>
            <a:gdLst/>
            <a:ahLst/>
            <a:rect l="l" t="t" r="r" b="b"/>
            <a:pathLst>
              <a:path w="64" h="63">
                <a:moveTo>
                  <a:pt x="0" y="32"/>
                </a:moveTo>
                <a:lnTo>
                  <a:pt x="63" y="0"/>
                </a:lnTo>
                <a:lnTo>
                  <a:pt x="64" y="63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290" name="Group 154"/>
          <p:cNvGrpSpPr/>
          <p:nvPr/>
        </p:nvGrpSpPr>
        <p:grpSpPr>
          <a:xfrm>
            <a:off x="4944600" y="1657440"/>
            <a:ext cx="777960" cy="227880"/>
            <a:chOff x="4944600" y="1657440"/>
            <a:chExt cx="777960" cy="227880"/>
          </a:xfrm>
        </p:grpSpPr>
        <p:sp>
          <p:nvSpPr>
            <p:cNvPr id="1291" name="CustomShape 155"/>
            <p:cNvSpPr/>
            <p:nvPr/>
          </p:nvSpPr>
          <p:spPr>
            <a:xfrm>
              <a:off x="4944600" y="1657440"/>
              <a:ext cx="777960" cy="22788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92" name="CustomShape 156"/>
          <p:cNvSpPr/>
          <p:nvPr/>
        </p:nvSpPr>
        <p:spPr>
          <a:xfrm>
            <a:off x="4959360" y="1657080"/>
            <a:ext cx="75492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93" name="CustomShape 157"/>
          <p:cNvSpPr/>
          <p:nvPr/>
        </p:nvSpPr>
        <p:spPr>
          <a:xfrm>
            <a:off x="4959360" y="1746720"/>
            <a:ext cx="75528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natural language understanding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294" name="CustomShape 158"/>
          <p:cNvSpPr/>
          <p:nvPr/>
        </p:nvSpPr>
        <p:spPr>
          <a:xfrm>
            <a:off x="5715000" y="1770480"/>
            <a:ext cx="533160" cy="360"/>
          </a:xfrm>
          <a:custGeom>
            <a:avLst/>
            <a:gdLst/>
            <a:ahLst/>
            <a:rect l="l" t="t" r="r" b="b"/>
            <a:pathLst>
              <a:path w="848" h="0">
                <a:moveTo>
                  <a:pt x="848" y="0"/>
                </a:moveTo>
                <a:lnTo>
                  <a:pt x="0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95" name="CustomShape 159"/>
          <p:cNvSpPr/>
          <p:nvPr/>
        </p:nvSpPr>
        <p:spPr>
          <a:xfrm>
            <a:off x="5715000" y="1758600"/>
            <a:ext cx="39960" cy="22320"/>
          </a:xfrm>
          <a:custGeom>
            <a:avLst/>
            <a:gdLst/>
            <a:ahLst/>
            <a:rect l="l" t="t" r="r" b="b"/>
            <a:pathLst>
              <a:path w="64" h="64">
                <a:moveTo>
                  <a:pt x="0" y="32"/>
                </a:moveTo>
                <a:lnTo>
                  <a:pt x="64" y="0"/>
                </a:lnTo>
                <a:lnTo>
                  <a:pt x="64" y="64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296" name="Group 160"/>
          <p:cNvGrpSpPr/>
          <p:nvPr/>
        </p:nvGrpSpPr>
        <p:grpSpPr>
          <a:xfrm>
            <a:off x="3471480" y="2333520"/>
            <a:ext cx="760680" cy="227880"/>
            <a:chOff x="3471480" y="2333520"/>
            <a:chExt cx="760680" cy="227880"/>
          </a:xfrm>
        </p:grpSpPr>
        <p:sp>
          <p:nvSpPr>
            <p:cNvPr id="1297" name="CustomShape 161"/>
            <p:cNvSpPr/>
            <p:nvPr/>
          </p:nvSpPr>
          <p:spPr>
            <a:xfrm>
              <a:off x="3471480" y="2333520"/>
              <a:ext cx="760680" cy="22788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98" name="CustomShape 162"/>
          <p:cNvSpPr/>
          <p:nvPr/>
        </p:nvSpPr>
        <p:spPr>
          <a:xfrm>
            <a:off x="3473280" y="2333520"/>
            <a:ext cx="755640" cy="22572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99" name="CustomShape 163"/>
          <p:cNvSpPr/>
          <p:nvPr/>
        </p:nvSpPr>
        <p:spPr>
          <a:xfrm>
            <a:off x="3473280" y="2423520"/>
            <a:ext cx="75564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natural language generation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00" name="CustomShape 164"/>
          <p:cNvSpPr/>
          <p:nvPr/>
        </p:nvSpPr>
        <p:spPr>
          <a:xfrm>
            <a:off x="3849840" y="1770120"/>
            <a:ext cx="1108800" cy="563040"/>
          </a:xfrm>
          <a:custGeom>
            <a:avLst/>
            <a:gdLst/>
            <a:ahLst/>
            <a:rect l="l" t="t" r="r" b="b"/>
            <a:pathLst>
              <a:path w="1760" h="1592">
                <a:moveTo>
                  <a:pt x="0" y="1592"/>
                </a:moveTo>
                <a:lnTo>
                  <a:pt x="1760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01" name="CustomShape 165"/>
          <p:cNvSpPr/>
          <p:nvPr/>
        </p:nvSpPr>
        <p:spPr>
          <a:xfrm>
            <a:off x="3849840" y="2309760"/>
            <a:ext cx="44280" cy="23400"/>
          </a:xfrm>
          <a:custGeom>
            <a:avLst/>
            <a:gdLst/>
            <a:ahLst/>
            <a:rect l="l" t="t" r="r" b="b"/>
            <a:pathLst>
              <a:path w="68" h="66">
                <a:moveTo>
                  <a:pt x="0" y="66"/>
                </a:moveTo>
                <a:lnTo>
                  <a:pt x="25" y="0"/>
                </a:lnTo>
                <a:lnTo>
                  <a:pt x="68" y="47"/>
                </a:lnTo>
                <a:lnTo>
                  <a:pt x="0" y="66"/>
                </a:lnTo>
                <a:lnTo>
                  <a:pt x="0" y="66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02" name="CustomShape 166"/>
          <p:cNvSpPr/>
          <p:nvPr/>
        </p:nvSpPr>
        <p:spPr>
          <a:xfrm>
            <a:off x="4229280" y="2446920"/>
            <a:ext cx="763920" cy="5400"/>
          </a:xfrm>
          <a:custGeom>
            <a:avLst/>
            <a:gdLst/>
            <a:ahLst/>
            <a:rect l="l" t="t" r="r" b="b"/>
            <a:pathLst>
              <a:path w="1216" h="16">
                <a:moveTo>
                  <a:pt x="0" y="0"/>
                </a:moveTo>
                <a:lnTo>
                  <a:pt x="1216" y="16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03" name="CustomShape 167"/>
          <p:cNvSpPr/>
          <p:nvPr/>
        </p:nvSpPr>
        <p:spPr>
          <a:xfrm>
            <a:off x="4229280" y="2435760"/>
            <a:ext cx="39600" cy="22320"/>
          </a:xfrm>
          <a:custGeom>
            <a:avLst/>
            <a:gdLst/>
            <a:ahLst/>
            <a:rect l="l" t="t" r="r" b="b"/>
            <a:pathLst>
              <a:path w="64" h="63">
                <a:moveTo>
                  <a:pt x="0" y="31"/>
                </a:moveTo>
                <a:lnTo>
                  <a:pt x="64" y="0"/>
                </a:lnTo>
                <a:lnTo>
                  <a:pt x="63" y="63"/>
                </a:lnTo>
                <a:lnTo>
                  <a:pt x="0" y="31"/>
                </a:lnTo>
                <a:lnTo>
                  <a:pt x="0" y="31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304" name="Group 168"/>
          <p:cNvGrpSpPr/>
          <p:nvPr/>
        </p:nvGrpSpPr>
        <p:grpSpPr>
          <a:xfrm>
            <a:off x="5452200" y="3181320"/>
            <a:ext cx="777960" cy="237240"/>
            <a:chOff x="5452200" y="3181320"/>
            <a:chExt cx="777960" cy="237240"/>
          </a:xfrm>
        </p:grpSpPr>
        <p:sp>
          <p:nvSpPr>
            <p:cNvPr id="1305" name="CustomShape 169"/>
            <p:cNvSpPr/>
            <p:nvPr/>
          </p:nvSpPr>
          <p:spPr>
            <a:xfrm>
              <a:off x="5452200" y="3181320"/>
              <a:ext cx="777960" cy="237240"/>
            </a:xfrm>
            <a:custGeom>
              <a:avLst/>
              <a:gdLst/>
              <a:ahLst/>
              <a:rect l="l" t="t" r="r" b="b"/>
              <a:pathLst>
                <a:path w="1200" h="640">
                  <a:moveTo>
                    <a:pt x="1200" y="320"/>
                  </a:moveTo>
                  <a:cubicBezTo>
                    <a:pt x="1200" y="362"/>
                    <a:pt x="1184" y="403"/>
                    <a:pt x="1154" y="442"/>
                  </a:cubicBezTo>
                  <a:cubicBezTo>
                    <a:pt x="1123" y="481"/>
                    <a:pt x="1080" y="516"/>
                    <a:pt x="1024" y="546"/>
                  </a:cubicBezTo>
                  <a:cubicBezTo>
                    <a:pt x="968" y="576"/>
                    <a:pt x="903" y="599"/>
                    <a:pt x="829" y="615"/>
                  </a:cubicBezTo>
                  <a:cubicBezTo>
                    <a:pt x="756" y="631"/>
                    <a:pt x="679" y="640"/>
                    <a:pt x="600" y="640"/>
                  </a:cubicBezTo>
                  <a:cubicBezTo>
                    <a:pt x="520" y="640"/>
                    <a:pt x="443" y="631"/>
                    <a:pt x="370" y="615"/>
                  </a:cubicBezTo>
                  <a:cubicBezTo>
                    <a:pt x="296" y="599"/>
                    <a:pt x="231" y="576"/>
                    <a:pt x="175" y="546"/>
                  </a:cubicBezTo>
                  <a:cubicBezTo>
                    <a:pt x="119" y="516"/>
                    <a:pt x="76" y="481"/>
                    <a:pt x="45" y="442"/>
                  </a:cubicBezTo>
                  <a:cubicBezTo>
                    <a:pt x="15" y="403"/>
                    <a:pt x="0" y="362"/>
                    <a:pt x="0" y="320"/>
                  </a:cubicBezTo>
                  <a:cubicBezTo>
                    <a:pt x="0" y="277"/>
                    <a:pt x="15" y="236"/>
                    <a:pt x="45" y="197"/>
                  </a:cubicBezTo>
                  <a:cubicBezTo>
                    <a:pt x="76" y="158"/>
                    <a:pt x="119" y="123"/>
                    <a:pt x="175" y="93"/>
                  </a:cubicBezTo>
                  <a:cubicBezTo>
                    <a:pt x="231" y="63"/>
                    <a:pt x="296" y="40"/>
                    <a:pt x="370" y="24"/>
                  </a:cubicBezTo>
                  <a:cubicBezTo>
                    <a:pt x="443" y="8"/>
                    <a:pt x="520" y="0"/>
                    <a:pt x="600" y="0"/>
                  </a:cubicBezTo>
                  <a:cubicBezTo>
                    <a:pt x="679" y="0"/>
                    <a:pt x="756" y="8"/>
                    <a:pt x="829" y="24"/>
                  </a:cubicBezTo>
                  <a:cubicBezTo>
                    <a:pt x="903" y="40"/>
                    <a:pt x="968" y="63"/>
                    <a:pt x="1024" y="93"/>
                  </a:cubicBezTo>
                  <a:cubicBezTo>
                    <a:pt x="1080" y="123"/>
                    <a:pt x="1123" y="158"/>
                    <a:pt x="1154" y="197"/>
                  </a:cubicBezTo>
                  <a:cubicBezTo>
                    <a:pt x="1184" y="236"/>
                    <a:pt x="1200" y="277"/>
                    <a:pt x="1200" y="320"/>
                  </a:cubicBezTo>
                  <a:lnTo>
                    <a:pt x="1200" y="32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06" name="CustomShape 170"/>
          <p:cNvSpPr/>
          <p:nvPr/>
        </p:nvSpPr>
        <p:spPr>
          <a:xfrm>
            <a:off x="5466960" y="3188520"/>
            <a:ext cx="755640" cy="226800"/>
          </a:xfrm>
          <a:custGeom>
            <a:avLst/>
            <a:gdLst/>
            <a:ahLst/>
            <a:rect l="l" t="t" r="r" b="b"/>
            <a:pathLst>
              <a:path w="1200" h="640">
                <a:moveTo>
                  <a:pt x="1200" y="320"/>
                </a:moveTo>
                <a:cubicBezTo>
                  <a:pt x="1200" y="362"/>
                  <a:pt x="1184" y="403"/>
                  <a:pt x="1154" y="442"/>
                </a:cubicBezTo>
                <a:cubicBezTo>
                  <a:pt x="1123" y="481"/>
                  <a:pt x="1080" y="516"/>
                  <a:pt x="1024" y="546"/>
                </a:cubicBezTo>
                <a:cubicBezTo>
                  <a:pt x="968" y="576"/>
                  <a:pt x="903" y="599"/>
                  <a:pt x="829" y="615"/>
                </a:cubicBezTo>
                <a:cubicBezTo>
                  <a:pt x="756" y="631"/>
                  <a:pt x="679" y="640"/>
                  <a:pt x="600" y="640"/>
                </a:cubicBezTo>
                <a:cubicBezTo>
                  <a:pt x="520" y="640"/>
                  <a:pt x="443" y="631"/>
                  <a:pt x="370" y="615"/>
                </a:cubicBezTo>
                <a:cubicBezTo>
                  <a:pt x="296" y="599"/>
                  <a:pt x="231" y="576"/>
                  <a:pt x="175" y="546"/>
                </a:cubicBezTo>
                <a:cubicBezTo>
                  <a:pt x="119" y="516"/>
                  <a:pt x="76" y="481"/>
                  <a:pt x="45" y="442"/>
                </a:cubicBezTo>
                <a:cubicBezTo>
                  <a:pt x="15" y="403"/>
                  <a:pt x="0" y="362"/>
                  <a:pt x="0" y="320"/>
                </a:cubicBezTo>
                <a:cubicBezTo>
                  <a:pt x="0" y="277"/>
                  <a:pt x="15" y="236"/>
                  <a:pt x="45" y="197"/>
                </a:cubicBezTo>
                <a:cubicBezTo>
                  <a:pt x="76" y="158"/>
                  <a:pt x="119" y="123"/>
                  <a:pt x="175" y="93"/>
                </a:cubicBezTo>
                <a:cubicBezTo>
                  <a:pt x="231" y="63"/>
                  <a:pt x="296" y="40"/>
                  <a:pt x="370" y="24"/>
                </a:cubicBezTo>
                <a:cubicBezTo>
                  <a:pt x="443" y="8"/>
                  <a:pt x="520" y="0"/>
                  <a:pt x="600" y="0"/>
                </a:cubicBezTo>
                <a:cubicBezTo>
                  <a:pt x="679" y="0"/>
                  <a:pt x="756" y="8"/>
                  <a:pt x="829" y="24"/>
                </a:cubicBezTo>
                <a:cubicBezTo>
                  <a:pt x="903" y="40"/>
                  <a:pt x="968" y="63"/>
                  <a:pt x="1024" y="93"/>
                </a:cubicBezTo>
                <a:cubicBezTo>
                  <a:pt x="1080" y="123"/>
                  <a:pt x="1123" y="158"/>
                  <a:pt x="1154" y="197"/>
                </a:cubicBezTo>
                <a:cubicBezTo>
                  <a:pt x="1184" y="236"/>
                  <a:pt x="1200" y="277"/>
                  <a:pt x="1200" y="320"/>
                </a:cubicBezTo>
                <a:lnTo>
                  <a:pt x="1200" y="320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07" name="CustomShape 171"/>
          <p:cNvSpPr/>
          <p:nvPr/>
        </p:nvSpPr>
        <p:spPr>
          <a:xfrm>
            <a:off x="5466960" y="3278880"/>
            <a:ext cx="75564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Speak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08" name="CustomShape 172"/>
          <p:cNvSpPr/>
          <p:nvPr/>
        </p:nvSpPr>
        <p:spPr>
          <a:xfrm>
            <a:off x="6222960" y="2464560"/>
            <a:ext cx="2018520" cy="838080"/>
          </a:xfrm>
          <a:custGeom>
            <a:avLst/>
            <a:gdLst/>
            <a:ahLst/>
            <a:rect l="l" t="t" r="r" b="b"/>
            <a:pathLst>
              <a:path w="3208" h="2365">
                <a:moveTo>
                  <a:pt x="0" y="2365"/>
                </a:moveTo>
                <a:lnTo>
                  <a:pt x="3208" y="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09" name="CustomShape 173"/>
          <p:cNvSpPr/>
          <p:nvPr/>
        </p:nvSpPr>
        <p:spPr>
          <a:xfrm>
            <a:off x="3849840" y="2559600"/>
            <a:ext cx="1616760" cy="742680"/>
          </a:xfrm>
          <a:custGeom>
            <a:avLst/>
            <a:gdLst/>
            <a:ahLst/>
            <a:rect l="l" t="t" r="r" b="b"/>
            <a:pathLst>
              <a:path w="2568" h="2096">
                <a:moveTo>
                  <a:pt x="0" y="0"/>
                </a:moveTo>
                <a:lnTo>
                  <a:pt x="2568" y="2096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10" name="CustomShape 174"/>
          <p:cNvSpPr/>
          <p:nvPr/>
        </p:nvSpPr>
        <p:spPr>
          <a:xfrm>
            <a:off x="5423040" y="3278880"/>
            <a:ext cx="43560" cy="23400"/>
          </a:xfrm>
          <a:custGeom>
            <a:avLst/>
            <a:gdLst/>
            <a:ahLst/>
            <a:rect l="l" t="t" r="r" b="b"/>
            <a:pathLst>
              <a:path w="69" h="65">
                <a:moveTo>
                  <a:pt x="69" y="65"/>
                </a:moveTo>
                <a:lnTo>
                  <a:pt x="0" y="49"/>
                </a:lnTo>
                <a:lnTo>
                  <a:pt x="40" y="0"/>
                </a:lnTo>
                <a:lnTo>
                  <a:pt x="69" y="65"/>
                </a:lnTo>
                <a:lnTo>
                  <a:pt x="69" y="65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11" name="CustomShape 175"/>
          <p:cNvSpPr/>
          <p:nvPr/>
        </p:nvSpPr>
        <p:spPr>
          <a:xfrm>
            <a:off x="6233760" y="2401200"/>
            <a:ext cx="482040" cy="328320"/>
          </a:xfrm>
          <a:custGeom>
            <a:avLst/>
            <a:gdLst/>
            <a:ahLst/>
            <a:rect l="l" t="t" r="r" b="b"/>
            <a:pathLst>
              <a:path w="768" h="928">
                <a:moveTo>
                  <a:pt x="768" y="928"/>
                </a:moveTo>
                <a:lnTo>
                  <a:pt x="0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12" name="CustomShape 176"/>
          <p:cNvSpPr/>
          <p:nvPr/>
        </p:nvSpPr>
        <p:spPr>
          <a:xfrm>
            <a:off x="6233400" y="2401560"/>
            <a:ext cx="39600" cy="24480"/>
          </a:xfrm>
          <a:custGeom>
            <a:avLst/>
            <a:gdLst/>
            <a:ahLst/>
            <a:rect l="l" t="t" r="r" b="b"/>
            <a:pathLst>
              <a:path w="65" h="69">
                <a:moveTo>
                  <a:pt x="0" y="0"/>
                </a:moveTo>
                <a:lnTo>
                  <a:pt x="65" y="28"/>
                </a:lnTo>
                <a:lnTo>
                  <a:pt x="16" y="69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313" name="Group 177"/>
          <p:cNvGrpSpPr/>
          <p:nvPr/>
        </p:nvGrpSpPr>
        <p:grpSpPr>
          <a:xfrm>
            <a:off x="5740200" y="2181240"/>
            <a:ext cx="981360" cy="227520"/>
            <a:chOff x="5740200" y="2181240"/>
            <a:chExt cx="981360" cy="227520"/>
          </a:xfrm>
        </p:grpSpPr>
        <p:sp>
          <p:nvSpPr>
            <p:cNvPr id="1314" name="CustomShape 178"/>
            <p:cNvSpPr/>
            <p:nvPr/>
          </p:nvSpPr>
          <p:spPr>
            <a:xfrm>
              <a:off x="5740200" y="2181240"/>
              <a:ext cx="981360" cy="227520"/>
            </a:xfrm>
            <a:custGeom>
              <a:avLst/>
              <a:gdLst/>
              <a:ahLst/>
              <a:rect l="l" t="t" r="r" b="b"/>
              <a:pathLst>
                <a:path w="1528" h="608">
                  <a:moveTo>
                    <a:pt x="1528" y="304"/>
                  </a:moveTo>
                  <a:cubicBezTo>
                    <a:pt x="1528" y="344"/>
                    <a:pt x="1508" y="383"/>
                    <a:pt x="1469" y="420"/>
                  </a:cubicBezTo>
                  <a:cubicBezTo>
                    <a:pt x="1431" y="457"/>
                    <a:pt x="1375" y="490"/>
                    <a:pt x="1304" y="518"/>
                  </a:cubicBezTo>
                  <a:cubicBezTo>
                    <a:pt x="1232" y="547"/>
                    <a:pt x="1149" y="569"/>
                    <a:pt x="1056" y="584"/>
                  </a:cubicBezTo>
                  <a:cubicBezTo>
                    <a:pt x="962" y="600"/>
                    <a:pt x="865" y="608"/>
                    <a:pt x="764" y="608"/>
                  </a:cubicBezTo>
                  <a:cubicBezTo>
                    <a:pt x="662" y="608"/>
                    <a:pt x="565" y="600"/>
                    <a:pt x="471" y="584"/>
                  </a:cubicBezTo>
                  <a:cubicBezTo>
                    <a:pt x="378" y="569"/>
                    <a:pt x="295" y="547"/>
                    <a:pt x="223" y="518"/>
                  </a:cubicBezTo>
                  <a:cubicBezTo>
                    <a:pt x="152" y="490"/>
                    <a:pt x="96" y="457"/>
                    <a:pt x="58" y="420"/>
                  </a:cubicBezTo>
                  <a:cubicBezTo>
                    <a:pt x="19" y="383"/>
                    <a:pt x="0" y="344"/>
                    <a:pt x="0" y="304"/>
                  </a:cubicBezTo>
                  <a:cubicBezTo>
                    <a:pt x="0" y="263"/>
                    <a:pt x="19" y="224"/>
                    <a:pt x="58" y="187"/>
                  </a:cubicBezTo>
                  <a:cubicBezTo>
                    <a:pt x="96" y="150"/>
                    <a:pt x="152" y="117"/>
                    <a:pt x="223" y="89"/>
                  </a:cubicBezTo>
                  <a:cubicBezTo>
                    <a:pt x="295" y="60"/>
                    <a:pt x="378" y="38"/>
                    <a:pt x="471" y="23"/>
                  </a:cubicBezTo>
                  <a:cubicBezTo>
                    <a:pt x="565" y="7"/>
                    <a:pt x="662" y="0"/>
                    <a:pt x="764" y="0"/>
                  </a:cubicBezTo>
                  <a:cubicBezTo>
                    <a:pt x="865" y="0"/>
                    <a:pt x="962" y="7"/>
                    <a:pt x="1056" y="23"/>
                  </a:cubicBezTo>
                  <a:cubicBezTo>
                    <a:pt x="1149" y="38"/>
                    <a:pt x="1232" y="60"/>
                    <a:pt x="1304" y="89"/>
                  </a:cubicBezTo>
                  <a:cubicBezTo>
                    <a:pt x="1375" y="117"/>
                    <a:pt x="1431" y="150"/>
                    <a:pt x="1469" y="187"/>
                  </a:cubicBezTo>
                  <a:cubicBezTo>
                    <a:pt x="1508" y="224"/>
                    <a:pt x="1528" y="263"/>
                    <a:pt x="1528" y="304"/>
                  </a:cubicBezTo>
                  <a:lnTo>
                    <a:pt x="1528" y="304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15" name="CustomShape 179"/>
          <p:cNvSpPr/>
          <p:nvPr/>
        </p:nvSpPr>
        <p:spPr>
          <a:xfrm>
            <a:off x="5748840" y="2185920"/>
            <a:ext cx="962280" cy="214920"/>
          </a:xfrm>
          <a:custGeom>
            <a:avLst/>
            <a:gdLst/>
            <a:ahLst/>
            <a:rect l="l" t="t" r="r" b="b"/>
            <a:pathLst>
              <a:path w="1528" h="608">
                <a:moveTo>
                  <a:pt x="1528" y="304"/>
                </a:moveTo>
                <a:cubicBezTo>
                  <a:pt x="1528" y="344"/>
                  <a:pt x="1508" y="383"/>
                  <a:pt x="1469" y="420"/>
                </a:cubicBezTo>
                <a:cubicBezTo>
                  <a:pt x="1431" y="457"/>
                  <a:pt x="1375" y="490"/>
                  <a:pt x="1304" y="518"/>
                </a:cubicBezTo>
                <a:cubicBezTo>
                  <a:pt x="1232" y="547"/>
                  <a:pt x="1149" y="569"/>
                  <a:pt x="1056" y="584"/>
                </a:cubicBezTo>
                <a:cubicBezTo>
                  <a:pt x="962" y="600"/>
                  <a:pt x="865" y="608"/>
                  <a:pt x="764" y="608"/>
                </a:cubicBezTo>
                <a:cubicBezTo>
                  <a:pt x="662" y="608"/>
                  <a:pt x="565" y="600"/>
                  <a:pt x="471" y="584"/>
                </a:cubicBezTo>
                <a:cubicBezTo>
                  <a:pt x="378" y="569"/>
                  <a:pt x="295" y="547"/>
                  <a:pt x="223" y="518"/>
                </a:cubicBezTo>
                <a:cubicBezTo>
                  <a:pt x="152" y="490"/>
                  <a:pt x="96" y="457"/>
                  <a:pt x="58" y="420"/>
                </a:cubicBezTo>
                <a:cubicBezTo>
                  <a:pt x="19" y="383"/>
                  <a:pt x="0" y="344"/>
                  <a:pt x="0" y="304"/>
                </a:cubicBezTo>
                <a:cubicBezTo>
                  <a:pt x="0" y="263"/>
                  <a:pt x="19" y="224"/>
                  <a:pt x="58" y="187"/>
                </a:cubicBezTo>
                <a:cubicBezTo>
                  <a:pt x="96" y="150"/>
                  <a:pt x="152" y="117"/>
                  <a:pt x="223" y="89"/>
                </a:cubicBezTo>
                <a:cubicBezTo>
                  <a:pt x="295" y="60"/>
                  <a:pt x="378" y="38"/>
                  <a:pt x="471" y="23"/>
                </a:cubicBezTo>
                <a:cubicBezTo>
                  <a:pt x="565" y="7"/>
                  <a:pt x="662" y="0"/>
                  <a:pt x="764" y="0"/>
                </a:cubicBezTo>
                <a:cubicBezTo>
                  <a:pt x="865" y="0"/>
                  <a:pt x="962" y="7"/>
                  <a:pt x="1056" y="23"/>
                </a:cubicBezTo>
                <a:cubicBezTo>
                  <a:pt x="1149" y="38"/>
                  <a:pt x="1232" y="60"/>
                  <a:pt x="1304" y="89"/>
                </a:cubicBezTo>
                <a:cubicBezTo>
                  <a:pt x="1375" y="117"/>
                  <a:pt x="1431" y="150"/>
                  <a:pt x="1469" y="187"/>
                </a:cubicBezTo>
                <a:cubicBezTo>
                  <a:pt x="1508" y="224"/>
                  <a:pt x="1528" y="263"/>
                  <a:pt x="1528" y="304"/>
                </a:cubicBezTo>
                <a:lnTo>
                  <a:pt x="1528" y="304"/>
                </a:lnTo>
                <a:close/>
              </a:path>
            </a:pathLst>
          </a:custGeom>
          <a:solidFill>
            <a:srgbClr val="e0e0e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16" name="CustomShape 180"/>
          <p:cNvSpPr/>
          <p:nvPr/>
        </p:nvSpPr>
        <p:spPr>
          <a:xfrm>
            <a:off x="5748840" y="2270520"/>
            <a:ext cx="96264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emotions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17" name="CustomShape 181"/>
          <p:cNvSpPr/>
          <p:nvPr/>
        </p:nvSpPr>
        <p:spPr>
          <a:xfrm>
            <a:off x="5336280" y="1883160"/>
            <a:ext cx="892800" cy="302040"/>
          </a:xfrm>
          <a:custGeom>
            <a:avLst/>
            <a:gdLst/>
            <a:ahLst/>
            <a:rect l="l" t="t" r="r" b="b"/>
            <a:pathLst>
              <a:path w="1420" h="856">
                <a:moveTo>
                  <a:pt x="1420" y="856"/>
                </a:moveTo>
                <a:lnTo>
                  <a:pt x="0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18" name="CustomShape 182"/>
          <p:cNvSpPr/>
          <p:nvPr/>
        </p:nvSpPr>
        <p:spPr>
          <a:xfrm>
            <a:off x="5335920" y="1883520"/>
            <a:ext cx="44280" cy="21240"/>
          </a:xfrm>
          <a:custGeom>
            <a:avLst/>
            <a:gdLst/>
            <a:ahLst/>
            <a:rect l="l" t="t" r="r" b="b"/>
            <a:pathLst>
              <a:path w="71" h="60">
                <a:moveTo>
                  <a:pt x="0" y="0"/>
                </a:moveTo>
                <a:lnTo>
                  <a:pt x="71" y="5"/>
                </a:lnTo>
                <a:lnTo>
                  <a:pt x="38" y="6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cap="rnd" w="3600">
            <a:solidFill>
              <a:srgbClr val="000000"/>
            </a:solidFill>
            <a:custDash>
              <a:ds d="2800000" sp="10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19" name="CustomShape 183"/>
          <p:cNvSpPr/>
          <p:nvPr/>
        </p:nvSpPr>
        <p:spPr>
          <a:xfrm>
            <a:off x="2982240" y="4417920"/>
            <a:ext cx="3974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20" name="CustomShape 184"/>
          <p:cNvSpPr/>
          <p:nvPr/>
        </p:nvSpPr>
        <p:spPr>
          <a:xfrm rot="17520000">
            <a:off x="4075200" y="4233600"/>
            <a:ext cx="23508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21" name="CustomShape 185"/>
          <p:cNvSpPr/>
          <p:nvPr/>
        </p:nvSpPr>
        <p:spPr>
          <a:xfrm rot="2640000">
            <a:off x="4144680" y="3898440"/>
            <a:ext cx="3254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22" name="CustomShape 186"/>
          <p:cNvSpPr/>
          <p:nvPr/>
        </p:nvSpPr>
        <p:spPr>
          <a:xfrm rot="20640000">
            <a:off x="5773680" y="2804400"/>
            <a:ext cx="38700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23" name="CustomShape 187"/>
          <p:cNvSpPr/>
          <p:nvPr/>
        </p:nvSpPr>
        <p:spPr>
          <a:xfrm rot="16200000">
            <a:off x="5188680" y="2662200"/>
            <a:ext cx="24012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24" name="CustomShape 188"/>
          <p:cNvSpPr/>
          <p:nvPr/>
        </p:nvSpPr>
        <p:spPr>
          <a:xfrm>
            <a:off x="5859000" y="1713240"/>
            <a:ext cx="3956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25" name="CustomShape 189"/>
          <p:cNvSpPr/>
          <p:nvPr/>
        </p:nvSpPr>
        <p:spPr>
          <a:xfrm rot="18900000">
            <a:off x="4235760" y="1958400"/>
            <a:ext cx="32256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26" name="CustomShape 190"/>
          <p:cNvSpPr/>
          <p:nvPr/>
        </p:nvSpPr>
        <p:spPr>
          <a:xfrm rot="1860000">
            <a:off x="5814360" y="2027520"/>
            <a:ext cx="36000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27" name="CustomShape 191"/>
          <p:cNvSpPr/>
          <p:nvPr/>
        </p:nvSpPr>
        <p:spPr>
          <a:xfrm rot="2160000">
            <a:off x="4599720" y="2898000"/>
            <a:ext cx="34776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28" name="CustomShape 192"/>
          <p:cNvSpPr/>
          <p:nvPr/>
        </p:nvSpPr>
        <p:spPr>
          <a:xfrm>
            <a:off x="4360320" y="2390760"/>
            <a:ext cx="3974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29" name="CustomShape 193"/>
          <p:cNvSpPr/>
          <p:nvPr/>
        </p:nvSpPr>
        <p:spPr>
          <a:xfrm rot="2700000">
            <a:off x="4623480" y="3403800"/>
            <a:ext cx="23976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30" name="CustomShape 194"/>
          <p:cNvSpPr/>
          <p:nvPr/>
        </p:nvSpPr>
        <p:spPr>
          <a:xfrm>
            <a:off x="5920200" y="2452320"/>
            <a:ext cx="39744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31" name="CustomShape 195"/>
          <p:cNvSpPr/>
          <p:nvPr/>
        </p:nvSpPr>
        <p:spPr>
          <a:xfrm rot="3180000">
            <a:off x="6498000" y="2557080"/>
            <a:ext cx="21708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32" name="CustomShape 196"/>
          <p:cNvSpPr/>
          <p:nvPr/>
        </p:nvSpPr>
        <p:spPr>
          <a:xfrm rot="19380000">
            <a:off x="3604320" y="2699640"/>
            <a:ext cx="34488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33" name="CustomShape 197"/>
          <p:cNvSpPr/>
          <p:nvPr/>
        </p:nvSpPr>
        <p:spPr>
          <a:xfrm rot="18900000">
            <a:off x="5144400" y="3884760"/>
            <a:ext cx="320760" cy="5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&lt;&lt;include&gt;&gt;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34" name="CustomShape 198"/>
          <p:cNvSpPr/>
          <p:nvPr/>
        </p:nvSpPr>
        <p:spPr>
          <a:xfrm>
            <a:off x="2340000" y="112320"/>
            <a:ext cx="5075640" cy="85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Use case diagram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5" name="Group 1"/>
          <p:cNvGrpSpPr/>
          <p:nvPr/>
        </p:nvGrpSpPr>
        <p:grpSpPr>
          <a:xfrm>
            <a:off x="67680" y="2610000"/>
            <a:ext cx="9007920" cy="2218680"/>
            <a:chOff x="67680" y="2610000"/>
            <a:chExt cx="9007920" cy="2218680"/>
          </a:xfrm>
        </p:grpSpPr>
        <p:sp>
          <p:nvSpPr>
            <p:cNvPr id="1336" name="CustomShape 2"/>
            <p:cNvSpPr/>
            <p:nvPr/>
          </p:nvSpPr>
          <p:spPr>
            <a:xfrm>
              <a:off x="67680" y="2610000"/>
              <a:ext cx="9007920" cy="2218680"/>
            </a:xfrm>
            <a:custGeom>
              <a:avLst/>
              <a:gdLst/>
              <a:ahLst/>
              <a:rect l="l" t="t" r="r" b="b"/>
              <a:pathLst>
                <a:path w="15152" h="6608">
                  <a:moveTo>
                    <a:pt x="0" y="0"/>
                  </a:moveTo>
                  <a:lnTo>
                    <a:pt x="15152" y="0"/>
                  </a:lnTo>
                  <a:lnTo>
                    <a:pt x="15152" y="6608"/>
                  </a:lnTo>
                  <a:lnTo>
                    <a:pt x="0" y="660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337" name="CustomShape 3"/>
            <p:cNvSpPr/>
            <p:nvPr/>
          </p:nvSpPr>
          <p:spPr>
            <a:xfrm>
              <a:off x="67680" y="2610000"/>
              <a:ext cx="380160" cy="53640"/>
            </a:xfrm>
            <a:custGeom>
              <a:avLst/>
              <a:gdLst/>
              <a:ahLst/>
              <a:rect l="l" t="t" r="r" b="b"/>
              <a:pathLst>
                <a:path w="640" h="160">
                  <a:moveTo>
                    <a:pt x="0" y="0"/>
                  </a:moveTo>
                  <a:lnTo>
                    <a:pt x="640" y="0"/>
                  </a:lnTo>
                  <a:lnTo>
                    <a:pt x="640" y="96"/>
                  </a:lnTo>
                  <a:lnTo>
                    <a:pt x="576" y="160"/>
                  </a:lnTo>
                  <a:lnTo>
                    <a:pt x="0" y="1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38" name="CustomShape 4"/>
          <p:cNvSpPr/>
          <p:nvPr/>
        </p:nvSpPr>
        <p:spPr>
          <a:xfrm>
            <a:off x="70200" y="2613240"/>
            <a:ext cx="9001440" cy="2207160"/>
          </a:xfrm>
          <a:custGeom>
            <a:avLst/>
            <a:gdLst/>
            <a:ahLst/>
            <a:rect l="l" t="t" r="r" b="b"/>
            <a:pathLst>
              <a:path w="15152" h="6608">
                <a:moveTo>
                  <a:pt x="0" y="0"/>
                </a:moveTo>
                <a:lnTo>
                  <a:pt x="15152" y="0"/>
                </a:lnTo>
                <a:lnTo>
                  <a:pt x="15152" y="6608"/>
                </a:lnTo>
                <a:lnTo>
                  <a:pt x="0" y="660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39" name="CustomShape 5"/>
          <p:cNvSpPr/>
          <p:nvPr/>
        </p:nvSpPr>
        <p:spPr>
          <a:xfrm>
            <a:off x="69840" y="2613240"/>
            <a:ext cx="380160" cy="53280"/>
          </a:xfrm>
          <a:custGeom>
            <a:avLst/>
            <a:gdLst/>
            <a:ahLst/>
            <a:rect l="l" t="t" r="r" b="b"/>
            <a:pathLst>
              <a:path w="640" h="160">
                <a:moveTo>
                  <a:pt x="0" y="0"/>
                </a:moveTo>
                <a:lnTo>
                  <a:pt x="640" y="0"/>
                </a:lnTo>
                <a:lnTo>
                  <a:pt x="640" y="96"/>
                </a:lnTo>
                <a:lnTo>
                  <a:pt x="576" y="160"/>
                </a:lnTo>
                <a:lnTo>
                  <a:pt x="0" y="16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40" name="CustomShape 6"/>
          <p:cNvSpPr/>
          <p:nvPr/>
        </p:nvSpPr>
        <p:spPr>
          <a:xfrm>
            <a:off x="70200" y="2616840"/>
            <a:ext cx="380160" cy="4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opt</a:t>
            </a:r>
            <a:endParaRPr b="0" lang="en-IN" sz="300" spc="-1" strike="noStrike">
              <a:latin typeface="Arial"/>
            </a:endParaRPr>
          </a:p>
        </p:txBody>
      </p:sp>
      <p:sp>
        <p:nvSpPr>
          <p:cNvPr id="1341" name="CustomShape 7"/>
          <p:cNvSpPr/>
          <p:nvPr/>
        </p:nvSpPr>
        <p:spPr>
          <a:xfrm>
            <a:off x="70200" y="2613240"/>
            <a:ext cx="9001440" cy="79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2" name="CustomShape 8"/>
          <p:cNvSpPr/>
          <p:nvPr/>
        </p:nvSpPr>
        <p:spPr>
          <a:xfrm>
            <a:off x="1187640" y="2027520"/>
            <a:ext cx="360" cy="3030120"/>
          </a:xfrm>
          <a:custGeom>
            <a:avLst/>
            <a:gdLst/>
            <a:ahLst/>
            <a:rect l="l" t="t" r="r" b="b"/>
            <a:pathLst>
              <a:path w="0" h="9069">
                <a:moveTo>
                  <a:pt x="0" y="0"/>
                </a:moveTo>
                <a:lnTo>
                  <a:pt x="0" y="9069"/>
                </a:lnTo>
              </a:path>
            </a:pathLst>
          </a:custGeom>
          <a:noFill/>
          <a:ln cap="rnd" w="7200">
            <a:solidFill>
              <a:srgbClr val="000000"/>
            </a:solidFill>
            <a:custDash>
              <a:ds d="1200000" sp="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43" name="CustomShape 9"/>
          <p:cNvSpPr/>
          <p:nvPr/>
        </p:nvSpPr>
        <p:spPr>
          <a:xfrm>
            <a:off x="3516120" y="2027520"/>
            <a:ext cx="360" cy="3030840"/>
          </a:xfrm>
          <a:custGeom>
            <a:avLst/>
            <a:gdLst/>
            <a:ahLst/>
            <a:rect l="l" t="t" r="r" b="b"/>
            <a:pathLst>
              <a:path w="0" h="9072">
                <a:moveTo>
                  <a:pt x="0" y="0"/>
                </a:moveTo>
                <a:lnTo>
                  <a:pt x="0" y="9072"/>
                </a:lnTo>
              </a:path>
            </a:pathLst>
          </a:custGeom>
          <a:noFill/>
          <a:ln cap="rnd" w="7200">
            <a:solidFill>
              <a:srgbClr val="000000"/>
            </a:solidFill>
            <a:custDash>
              <a:ds d="1200000" sp="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44" name="CustomShape 10"/>
          <p:cNvSpPr/>
          <p:nvPr/>
        </p:nvSpPr>
        <p:spPr>
          <a:xfrm>
            <a:off x="501480" y="1797840"/>
            <a:ext cx="1371600" cy="229320"/>
          </a:xfrm>
          <a:custGeom>
            <a:avLst/>
            <a:gdLst/>
            <a:ahLst/>
            <a:rect l="l" t="t" r="r" b="b"/>
            <a:pathLst>
              <a:path w="2308" h="689">
                <a:moveTo>
                  <a:pt x="2308" y="689"/>
                </a:moveTo>
                <a:lnTo>
                  <a:pt x="0" y="689"/>
                </a:lnTo>
                <a:lnTo>
                  <a:pt x="0" y="0"/>
                </a:lnTo>
                <a:lnTo>
                  <a:pt x="2308" y="0"/>
                </a:lnTo>
                <a:lnTo>
                  <a:pt x="2308" y="689"/>
                </a:lnTo>
                <a:lnTo>
                  <a:pt x="2308" y="689"/>
                </a:lnTo>
                <a:close/>
              </a:path>
            </a:pathLst>
          </a:custGeom>
          <a:solidFill>
            <a:srgbClr val="d6468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5" name="CustomShape 11"/>
          <p:cNvSpPr/>
          <p:nvPr/>
        </p:nvSpPr>
        <p:spPr>
          <a:xfrm>
            <a:off x="507960" y="1874520"/>
            <a:ext cx="136080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500" spc="-1" strike="noStrike">
                <a:solidFill>
                  <a:srgbClr val="ffffff"/>
                </a:solidFill>
                <a:latin typeface="Arial"/>
                <a:ea typeface="DejaVu Sans"/>
              </a:rPr>
              <a:t>User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346" name="CustomShape 12"/>
          <p:cNvSpPr/>
          <p:nvPr/>
        </p:nvSpPr>
        <p:spPr>
          <a:xfrm>
            <a:off x="2831760" y="1797840"/>
            <a:ext cx="1371600" cy="229320"/>
          </a:xfrm>
          <a:custGeom>
            <a:avLst/>
            <a:gdLst/>
            <a:ahLst/>
            <a:rect l="l" t="t" r="r" b="b"/>
            <a:pathLst>
              <a:path w="2308" h="689">
                <a:moveTo>
                  <a:pt x="2308" y="689"/>
                </a:moveTo>
                <a:lnTo>
                  <a:pt x="0" y="689"/>
                </a:lnTo>
                <a:lnTo>
                  <a:pt x="0" y="0"/>
                </a:lnTo>
                <a:lnTo>
                  <a:pt x="2308" y="0"/>
                </a:lnTo>
                <a:lnTo>
                  <a:pt x="2308" y="689"/>
                </a:lnTo>
                <a:lnTo>
                  <a:pt x="2308" y="689"/>
                </a:lnTo>
                <a:close/>
              </a:path>
            </a:pathLst>
          </a:custGeom>
          <a:solidFill>
            <a:srgbClr val="b71c1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7" name="CustomShape 13"/>
          <p:cNvSpPr/>
          <p:nvPr/>
        </p:nvSpPr>
        <p:spPr>
          <a:xfrm>
            <a:off x="2836440" y="1874520"/>
            <a:ext cx="136260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500" spc="-1" strike="noStrike">
                <a:solidFill>
                  <a:srgbClr val="ffffff"/>
                </a:solidFill>
                <a:latin typeface="Arial"/>
                <a:ea typeface="DejaVu Sans"/>
              </a:rPr>
              <a:t>RPi / mobile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348" name="CustomShape 14"/>
          <p:cNvSpPr/>
          <p:nvPr/>
        </p:nvSpPr>
        <p:spPr>
          <a:xfrm>
            <a:off x="5843880" y="2030040"/>
            <a:ext cx="360" cy="3028680"/>
          </a:xfrm>
          <a:custGeom>
            <a:avLst/>
            <a:gdLst/>
            <a:ahLst/>
            <a:rect l="l" t="t" r="r" b="b"/>
            <a:pathLst>
              <a:path w="0" h="9064">
                <a:moveTo>
                  <a:pt x="0" y="0"/>
                </a:moveTo>
                <a:lnTo>
                  <a:pt x="0" y="9064"/>
                </a:lnTo>
              </a:path>
            </a:pathLst>
          </a:custGeom>
          <a:noFill/>
          <a:ln cap="rnd" w="7200">
            <a:solidFill>
              <a:srgbClr val="000000"/>
            </a:solidFill>
            <a:custDash>
              <a:ds d="1200000" sp="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49" name="CustomShape 15"/>
          <p:cNvSpPr/>
          <p:nvPr/>
        </p:nvSpPr>
        <p:spPr>
          <a:xfrm>
            <a:off x="5202720" y="1797840"/>
            <a:ext cx="1371600" cy="229320"/>
          </a:xfrm>
          <a:custGeom>
            <a:avLst/>
            <a:gdLst/>
            <a:ahLst/>
            <a:rect l="l" t="t" r="r" b="b"/>
            <a:pathLst>
              <a:path w="2308" h="689">
                <a:moveTo>
                  <a:pt x="2308" y="689"/>
                </a:moveTo>
                <a:lnTo>
                  <a:pt x="0" y="689"/>
                </a:lnTo>
                <a:lnTo>
                  <a:pt x="0" y="0"/>
                </a:lnTo>
                <a:lnTo>
                  <a:pt x="2308" y="0"/>
                </a:lnTo>
                <a:lnTo>
                  <a:pt x="2308" y="689"/>
                </a:lnTo>
                <a:lnTo>
                  <a:pt x="2308" y="689"/>
                </a:lnTo>
                <a:close/>
              </a:path>
            </a:pathLst>
          </a:custGeom>
          <a:solidFill>
            <a:srgbClr val="0d47a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0" name="CustomShape 16"/>
          <p:cNvSpPr/>
          <p:nvPr/>
        </p:nvSpPr>
        <p:spPr>
          <a:xfrm>
            <a:off x="5207040" y="1874520"/>
            <a:ext cx="136476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500" spc="-1" strike="noStrike">
                <a:solidFill>
                  <a:srgbClr val="ffffff"/>
                </a:solidFill>
                <a:latin typeface="Arial"/>
                <a:ea typeface="DejaVu Sans"/>
              </a:rPr>
              <a:t>Microcontroller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351" name="CustomShape 17"/>
          <p:cNvSpPr/>
          <p:nvPr/>
        </p:nvSpPr>
        <p:spPr>
          <a:xfrm>
            <a:off x="8220960" y="2027520"/>
            <a:ext cx="360" cy="3030840"/>
          </a:xfrm>
          <a:custGeom>
            <a:avLst/>
            <a:gdLst/>
            <a:ahLst/>
            <a:rect l="l" t="t" r="r" b="b"/>
            <a:pathLst>
              <a:path w="0" h="9072">
                <a:moveTo>
                  <a:pt x="0" y="0"/>
                </a:moveTo>
                <a:lnTo>
                  <a:pt x="0" y="9072"/>
                </a:lnTo>
              </a:path>
            </a:pathLst>
          </a:custGeom>
          <a:noFill/>
          <a:ln cap="rnd" w="7200">
            <a:solidFill>
              <a:srgbClr val="000000"/>
            </a:solidFill>
            <a:custDash>
              <a:ds d="1200000" sp="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52" name="CustomShape 18"/>
          <p:cNvSpPr/>
          <p:nvPr/>
        </p:nvSpPr>
        <p:spPr>
          <a:xfrm>
            <a:off x="1176840" y="2334600"/>
            <a:ext cx="2258280" cy="360"/>
          </a:xfrm>
          <a:custGeom>
            <a:avLst/>
            <a:gdLst/>
            <a:ahLst/>
            <a:rect l="l" t="t" r="r" b="b"/>
            <a:pathLst>
              <a:path w="3799" h="0">
                <a:moveTo>
                  <a:pt x="0" y="0"/>
                </a:moveTo>
                <a:lnTo>
                  <a:pt x="3799" y="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53" name="CustomShape 19"/>
          <p:cNvSpPr/>
          <p:nvPr/>
        </p:nvSpPr>
        <p:spPr>
          <a:xfrm>
            <a:off x="3367440" y="2315880"/>
            <a:ext cx="67320" cy="37440"/>
          </a:xfrm>
          <a:custGeom>
            <a:avLst/>
            <a:gdLst/>
            <a:ahLst/>
            <a:rect l="l" t="t" r="r" b="b"/>
            <a:pathLst>
              <a:path w="112" h="112">
                <a:moveTo>
                  <a:pt x="112" y="56"/>
                </a:moveTo>
                <a:lnTo>
                  <a:pt x="0" y="112"/>
                </a:lnTo>
                <a:lnTo>
                  <a:pt x="0" y="0"/>
                </a:lnTo>
                <a:lnTo>
                  <a:pt x="112" y="56"/>
                </a:lnTo>
                <a:lnTo>
                  <a:pt x="112" y="56"/>
                </a:lnTo>
                <a:close/>
              </a:path>
            </a:pathLst>
          </a:custGeom>
          <a:solidFill>
            <a:srgbClr val="00000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54" name="CustomShape 20"/>
          <p:cNvSpPr/>
          <p:nvPr/>
        </p:nvSpPr>
        <p:spPr>
          <a:xfrm>
            <a:off x="1176840" y="2280960"/>
            <a:ext cx="2257920" cy="281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user input</a:t>
            </a: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​</a:t>
            </a:r>
            <a:endParaRPr b="0" lang="en-IN" sz="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00" spc="-1" strike="noStrike">
              <a:latin typeface="Arial"/>
            </a:endParaRPr>
          </a:p>
        </p:txBody>
      </p:sp>
      <p:sp>
        <p:nvSpPr>
          <p:cNvPr id="1355" name="CustomShape 21"/>
          <p:cNvSpPr/>
          <p:nvPr/>
        </p:nvSpPr>
        <p:spPr>
          <a:xfrm>
            <a:off x="7526520" y="1797840"/>
            <a:ext cx="1371240" cy="229320"/>
          </a:xfrm>
          <a:custGeom>
            <a:avLst/>
            <a:gdLst/>
            <a:ahLst/>
            <a:rect l="l" t="t" r="r" b="b"/>
            <a:pathLst>
              <a:path w="2308" h="689">
                <a:moveTo>
                  <a:pt x="2308" y="689"/>
                </a:moveTo>
                <a:lnTo>
                  <a:pt x="0" y="689"/>
                </a:lnTo>
                <a:lnTo>
                  <a:pt x="0" y="0"/>
                </a:lnTo>
                <a:lnTo>
                  <a:pt x="2308" y="0"/>
                </a:lnTo>
                <a:lnTo>
                  <a:pt x="2308" y="689"/>
                </a:lnTo>
                <a:lnTo>
                  <a:pt x="2308" y="689"/>
                </a:lnTo>
                <a:close/>
              </a:path>
            </a:pathLst>
          </a:custGeom>
          <a:solidFill>
            <a:srgbClr val="689e3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6" name="CustomShape 22"/>
          <p:cNvSpPr/>
          <p:nvPr/>
        </p:nvSpPr>
        <p:spPr>
          <a:xfrm>
            <a:off x="7531200" y="1874520"/>
            <a:ext cx="135864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500" spc="-1" strike="noStrike">
                <a:solidFill>
                  <a:srgbClr val="ffffff"/>
                </a:solidFill>
                <a:latin typeface="Arial"/>
                <a:ea typeface="DejaVu Sans"/>
              </a:rPr>
              <a:t>Home Appliancies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357" name="CustomShape 23"/>
          <p:cNvSpPr/>
          <p:nvPr/>
        </p:nvSpPr>
        <p:spPr>
          <a:xfrm>
            <a:off x="73800" y="2768040"/>
            <a:ext cx="1007280" cy="167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[ if  user input is for operating home appliances ]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358" name="CustomShape 24"/>
          <p:cNvSpPr/>
          <p:nvPr/>
        </p:nvSpPr>
        <p:spPr>
          <a:xfrm>
            <a:off x="3515760" y="2762280"/>
            <a:ext cx="2280960" cy="360"/>
          </a:xfrm>
          <a:custGeom>
            <a:avLst/>
            <a:gdLst/>
            <a:ahLst/>
            <a:rect l="l" t="t" r="r" b="b"/>
            <a:pathLst>
              <a:path w="3839" h="0">
                <a:moveTo>
                  <a:pt x="0" y="0"/>
                </a:moveTo>
                <a:lnTo>
                  <a:pt x="3839" y="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59" name="CustomShape 25"/>
          <p:cNvSpPr/>
          <p:nvPr/>
        </p:nvSpPr>
        <p:spPr>
          <a:xfrm>
            <a:off x="5729760" y="2744280"/>
            <a:ext cx="67320" cy="36360"/>
          </a:xfrm>
          <a:custGeom>
            <a:avLst/>
            <a:gdLst/>
            <a:ahLst/>
            <a:rect l="l" t="t" r="r" b="b"/>
            <a:pathLst>
              <a:path w="112" h="112">
                <a:moveTo>
                  <a:pt x="112" y="56"/>
                </a:moveTo>
                <a:lnTo>
                  <a:pt x="0" y="112"/>
                </a:lnTo>
                <a:lnTo>
                  <a:pt x="0" y="0"/>
                </a:lnTo>
                <a:lnTo>
                  <a:pt x="112" y="56"/>
                </a:lnTo>
                <a:lnTo>
                  <a:pt x="112" y="56"/>
                </a:lnTo>
                <a:close/>
              </a:path>
            </a:pathLst>
          </a:custGeom>
          <a:solidFill>
            <a:srgbClr val="00000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60" name="CustomShape 26"/>
          <p:cNvSpPr/>
          <p:nvPr/>
        </p:nvSpPr>
        <p:spPr>
          <a:xfrm>
            <a:off x="3516120" y="2709720"/>
            <a:ext cx="2280960" cy="281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user input</a:t>
            </a:r>
            <a:r>
              <a:rPr b="0" lang="en-IN" sz="300" spc="-1" strike="noStrike">
                <a:solidFill>
                  <a:srgbClr val="000000"/>
                </a:solidFill>
                <a:latin typeface="Arial"/>
                <a:ea typeface="DejaVu Sans"/>
              </a:rPr>
              <a:t>​</a:t>
            </a:r>
            <a:endParaRPr b="0" lang="en-IN" sz="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00" spc="-1" strike="noStrike">
              <a:latin typeface="Arial"/>
            </a:endParaRPr>
          </a:p>
        </p:txBody>
      </p:sp>
      <p:sp>
        <p:nvSpPr>
          <p:cNvPr id="1361" name="CustomShape 27"/>
          <p:cNvSpPr/>
          <p:nvPr/>
        </p:nvSpPr>
        <p:spPr>
          <a:xfrm>
            <a:off x="5882400" y="2875320"/>
            <a:ext cx="2280960" cy="360"/>
          </a:xfrm>
          <a:custGeom>
            <a:avLst/>
            <a:gdLst/>
            <a:ahLst/>
            <a:rect l="l" t="t" r="r" b="b"/>
            <a:pathLst>
              <a:path w="3840" h="0">
                <a:moveTo>
                  <a:pt x="0" y="0"/>
                </a:moveTo>
                <a:lnTo>
                  <a:pt x="3840" y="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62" name="CustomShape 28"/>
          <p:cNvSpPr/>
          <p:nvPr/>
        </p:nvSpPr>
        <p:spPr>
          <a:xfrm>
            <a:off x="8098560" y="2856240"/>
            <a:ext cx="64800" cy="36360"/>
          </a:xfrm>
          <a:custGeom>
            <a:avLst/>
            <a:gdLst/>
            <a:ahLst/>
            <a:rect l="l" t="t" r="r" b="b"/>
            <a:pathLst>
              <a:path w="112" h="112">
                <a:moveTo>
                  <a:pt x="112" y="56"/>
                </a:moveTo>
                <a:lnTo>
                  <a:pt x="0" y="112"/>
                </a:lnTo>
                <a:lnTo>
                  <a:pt x="0" y="0"/>
                </a:lnTo>
                <a:lnTo>
                  <a:pt x="112" y="56"/>
                </a:lnTo>
                <a:lnTo>
                  <a:pt x="112" y="56"/>
                </a:lnTo>
                <a:close/>
              </a:path>
            </a:pathLst>
          </a:custGeom>
          <a:solidFill>
            <a:srgbClr val="000000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63" name="CustomShape 29"/>
          <p:cNvSpPr/>
          <p:nvPr/>
        </p:nvSpPr>
        <p:spPr>
          <a:xfrm>
            <a:off x="5882400" y="2821680"/>
            <a:ext cx="228096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Operate appliances based on user input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364" name="CustomShape 30"/>
          <p:cNvSpPr/>
          <p:nvPr/>
        </p:nvSpPr>
        <p:spPr>
          <a:xfrm>
            <a:off x="69840" y="3165480"/>
            <a:ext cx="9001440" cy="360"/>
          </a:xfrm>
          <a:custGeom>
            <a:avLst/>
            <a:gdLst/>
            <a:ahLst/>
            <a:rect l="l" t="t" r="r" b="b"/>
            <a:pathLst>
              <a:path w="15152" h="0">
                <a:moveTo>
                  <a:pt x="0" y="0"/>
                </a:moveTo>
                <a:lnTo>
                  <a:pt x="15152" y="0"/>
                </a:lnTo>
              </a:path>
            </a:pathLst>
          </a:custGeom>
          <a:noFill/>
          <a:ln cap="rnd" w="10800">
            <a:solidFill>
              <a:srgbClr val="000000"/>
            </a:solidFill>
            <a:custDash>
              <a:ds d="800000" sp="2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65" name="CustomShape 31"/>
          <p:cNvSpPr/>
          <p:nvPr/>
        </p:nvSpPr>
        <p:spPr>
          <a:xfrm>
            <a:off x="69840" y="3717000"/>
            <a:ext cx="9001440" cy="360"/>
          </a:xfrm>
          <a:custGeom>
            <a:avLst/>
            <a:gdLst/>
            <a:ahLst/>
            <a:rect l="l" t="t" r="r" b="b"/>
            <a:pathLst>
              <a:path w="15152" h="0">
                <a:moveTo>
                  <a:pt x="0" y="0"/>
                </a:moveTo>
                <a:lnTo>
                  <a:pt x="15152" y="0"/>
                </a:lnTo>
              </a:path>
            </a:pathLst>
          </a:custGeom>
          <a:noFill/>
          <a:ln cap="rnd" w="10800">
            <a:solidFill>
              <a:srgbClr val="000000"/>
            </a:solidFill>
            <a:custDash>
              <a:ds d="800000" sp="2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66" name="CustomShape 32"/>
          <p:cNvSpPr/>
          <p:nvPr/>
        </p:nvSpPr>
        <p:spPr>
          <a:xfrm>
            <a:off x="69840" y="4270680"/>
            <a:ext cx="9001440" cy="360"/>
          </a:xfrm>
          <a:custGeom>
            <a:avLst/>
            <a:gdLst/>
            <a:ahLst/>
            <a:rect l="l" t="t" r="r" b="b"/>
            <a:pathLst>
              <a:path w="15152" h="0">
                <a:moveTo>
                  <a:pt x="0" y="0"/>
                </a:moveTo>
                <a:lnTo>
                  <a:pt x="15152" y="0"/>
                </a:lnTo>
              </a:path>
            </a:pathLst>
          </a:custGeom>
          <a:noFill/>
          <a:ln cap="rnd" w="10800">
            <a:solidFill>
              <a:srgbClr val="000000"/>
            </a:solidFill>
            <a:custDash>
              <a:ds d="800000" sp="2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67" name="CustomShape 33"/>
          <p:cNvSpPr/>
          <p:nvPr/>
        </p:nvSpPr>
        <p:spPr>
          <a:xfrm>
            <a:off x="141480" y="3262320"/>
            <a:ext cx="721440" cy="167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[ else if  user input is about digital query ]  </a:t>
            </a:r>
            <a:endParaRPr b="0" lang="en-IN" sz="500" spc="-1" strike="noStrike">
              <a:latin typeface="Arial"/>
            </a:endParaRPr>
          </a:p>
        </p:txBody>
      </p:sp>
      <p:grpSp>
        <p:nvGrpSpPr>
          <p:cNvPr id="1368" name="Group 34"/>
          <p:cNvGrpSpPr/>
          <p:nvPr/>
        </p:nvGrpSpPr>
        <p:grpSpPr>
          <a:xfrm>
            <a:off x="3505320" y="3257640"/>
            <a:ext cx="1592640" cy="208440"/>
            <a:chOff x="3505320" y="3257640"/>
            <a:chExt cx="1592640" cy="208440"/>
          </a:xfrm>
        </p:grpSpPr>
        <p:sp>
          <p:nvSpPr>
            <p:cNvPr id="1369" name="CustomShape 35"/>
            <p:cNvSpPr/>
            <p:nvPr/>
          </p:nvSpPr>
          <p:spPr>
            <a:xfrm>
              <a:off x="3505320" y="3257640"/>
              <a:ext cx="1592640" cy="208440"/>
            </a:xfrm>
            <a:custGeom>
              <a:avLst/>
              <a:gdLst/>
              <a:ahLst/>
              <a:rect l="l" t="t" r="r" b="b"/>
              <a:pathLst>
                <a:path w="80" h="288">
                  <a:moveTo>
                    <a:pt x="0" y="0"/>
                  </a:moveTo>
                  <a:lnTo>
                    <a:pt x="80" y="0"/>
                  </a:lnTo>
                  <a:lnTo>
                    <a:pt x="80" y="288"/>
                  </a:lnTo>
                  <a:lnTo>
                    <a:pt x="0" y="28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70" name="CustomShape 36"/>
          <p:cNvSpPr/>
          <p:nvPr/>
        </p:nvSpPr>
        <p:spPr>
          <a:xfrm>
            <a:off x="3545280" y="3315960"/>
            <a:ext cx="213480" cy="53280"/>
          </a:xfrm>
          <a:custGeom>
            <a:avLst/>
            <a:gdLst/>
            <a:ahLst/>
            <a:rect l="l" t="t" r="r" b="b"/>
            <a:pathLst>
              <a:path w="360" h="160">
                <a:moveTo>
                  <a:pt x="0" y="0"/>
                </a:moveTo>
                <a:lnTo>
                  <a:pt x="360" y="0"/>
                </a:lnTo>
                <a:lnTo>
                  <a:pt x="360" y="160"/>
                </a:lnTo>
                <a:lnTo>
                  <a:pt x="0" y="16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  <a:effectLst>
            <a:outerShdw dir="2700000" dist="38183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71" name="CustomShape 37"/>
          <p:cNvSpPr/>
          <p:nvPr/>
        </p:nvSpPr>
        <p:spPr>
          <a:xfrm>
            <a:off x="3545280" y="3350520"/>
            <a:ext cx="65520" cy="37440"/>
          </a:xfrm>
          <a:custGeom>
            <a:avLst/>
            <a:gdLst/>
            <a:ahLst/>
            <a:rect l="l" t="t" r="r" b="b"/>
            <a:pathLst>
              <a:path w="112" h="112">
                <a:moveTo>
                  <a:pt x="0" y="56"/>
                </a:moveTo>
                <a:lnTo>
                  <a:pt x="112" y="0"/>
                </a:lnTo>
                <a:lnTo>
                  <a:pt x="112" y="112"/>
                </a:lnTo>
                <a:lnTo>
                  <a:pt x="0" y="56"/>
                </a:lnTo>
                <a:lnTo>
                  <a:pt x="0" y="56"/>
                </a:lnTo>
                <a:close/>
              </a:path>
            </a:pathLst>
          </a:custGeom>
          <a:solidFill>
            <a:srgbClr val="000000"/>
          </a:solidFill>
          <a:ln w="3600">
            <a:solidFill>
              <a:srgbClr val="000000"/>
            </a:solidFill>
            <a:round/>
          </a:ln>
          <a:effectLst>
            <a:outerShdw dir="2700000" dist="38183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72" name="CustomShape 38"/>
          <p:cNvSpPr/>
          <p:nvPr/>
        </p:nvSpPr>
        <p:spPr>
          <a:xfrm>
            <a:off x="3568680" y="3262320"/>
            <a:ext cx="154260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Process digital query and implement it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373" name="CustomShape 39"/>
          <p:cNvSpPr/>
          <p:nvPr/>
        </p:nvSpPr>
        <p:spPr>
          <a:xfrm>
            <a:off x="3519720" y="3369600"/>
            <a:ext cx="48600" cy="95760"/>
          </a:xfrm>
          <a:custGeom>
            <a:avLst/>
            <a:gdLst/>
            <a:ahLst/>
            <a:rect l="l" t="t" r="r" b="b"/>
            <a:pathLst>
              <a:path w="80" h="288">
                <a:moveTo>
                  <a:pt x="0" y="0"/>
                </a:moveTo>
                <a:lnTo>
                  <a:pt x="80" y="0"/>
                </a:lnTo>
                <a:lnTo>
                  <a:pt x="80" y="288"/>
                </a:lnTo>
                <a:lnTo>
                  <a:pt x="0" y="28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74" name="CustomShape 40"/>
          <p:cNvSpPr/>
          <p:nvPr/>
        </p:nvSpPr>
        <p:spPr>
          <a:xfrm>
            <a:off x="141480" y="3837240"/>
            <a:ext cx="721440" cy="167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[ else if  user input is about general query ]  </a:t>
            </a:r>
            <a:endParaRPr b="0" lang="en-IN" sz="500" spc="-1" strike="noStrike">
              <a:latin typeface="Arial"/>
            </a:endParaRPr>
          </a:p>
        </p:txBody>
      </p:sp>
      <p:grpSp>
        <p:nvGrpSpPr>
          <p:cNvPr id="1375" name="Group 41"/>
          <p:cNvGrpSpPr/>
          <p:nvPr/>
        </p:nvGrpSpPr>
        <p:grpSpPr>
          <a:xfrm>
            <a:off x="3505320" y="3829320"/>
            <a:ext cx="1592640" cy="217800"/>
            <a:chOff x="3505320" y="3829320"/>
            <a:chExt cx="1592640" cy="217800"/>
          </a:xfrm>
        </p:grpSpPr>
        <p:sp>
          <p:nvSpPr>
            <p:cNvPr id="1376" name="CustomShape 42"/>
            <p:cNvSpPr/>
            <p:nvPr/>
          </p:nvSpPr>
          <p:spPr>
            <a:xfrm>
              <a:off x="3505320" y="3829320"/>
              <a:ext cx="1592640" cy="217800"/>
            </a:xfrm>
            <a:custGeom>
              <a:avLst/>
              <a:gdLst/>
              <a:ahLst/>
              <a:rect l="l" t="t" r="r" b="b"/>
              <a:pathLst>
                <a:path w="80" h="288">
                  <a:moveTo>
                    <a:pt x="0" y="0"/>
                  </a:moveTo>
                  <a:lnTo>
                    <a:pt x="80" y="0"/>
                  </a:lnTo>
                  <a:lnTo>
                    <a:pt x="80" y="288"/>
                  </a:lnTo>
                  <a:lnTo>
                    <a:pt x="0" y="28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77" name="CustomShape 43"/>
          <p:cNvSpPr/>
          <p:nvPr/>
        </p:nvSpPr>
        <p:spPr>
          <a:xfrm>
            <a:off x="3545280" y="3890880"/>
            <a:ext cx="213480" cy="52920"/>
          </a:xfrm>
          <a:custGeom>
            <a:avLst/>
            <a:gdLst/>
            <a:ahLst/>
            <a:rect l="l" t="t" r="r" b="b"/>
            <a:pathLst>
              <a:path w="360" h="160">
                <a:moveTo>
                  <a:pt x="0" y="0"/>
                </a:moveTo>
                <a:lnTo>
                  <a:pt x="360" y="0"/>
                </a:lnTo>
                <a:lnTo>
                  <a:pt x="360" y="160"/>
                </a:lnTo>
                <a:lnTo>
                  <a:pt x="0" y="16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  <a:effectLst>
            <a:outerShdw dir="2700000" dist="38183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78" name="CustomShape 44"/>
          <p:cNvSpPr/>
          <p:nvPr/>
        </p:nvSpPr>
        <p:spPr>
          <a:xfrm>
            <a:off x="3545280" y="3925440"/>
            <a:ext cx="65520" cy="37440"/>
          </a:xfrm>
          <a:custGeom>
            <a:avLst/>
            <a:gdLst/>
            <a:ahLst/>
            <a:rect l="l" t="t" r="r" b="b"/>
            <a:pathLst>
              <a:path w="112" h="112">
                <a:moveTo>
                  <a:pt x="0" y="56"/>
                </a:moveTo>
                <a:lnTo>
                  <a:pt x="112" y="0"/>
                </a:lnTo>
                <a:lnTo>
                  <a:pt x="112" y="112"/>
                </a:lnTo>
                <a:lnTo>
                  <a:pt x="0" y="56"/>
                </a:lnTo>
                <a:lnTo>
                  <a:pt x="0" y="56"/>
                </a:lnTo>
                <a:close/>
              </a:path>
            </a:pathLst>
          </a:custGeom>
          <a:solidFill>
            <a:srgbClr val="000000"/>
          </a:solidFill>
          <a:ln w="3600">
            <a:solidFill>
              <a:srgbClr val="000000"/>
            </a:solidFill>
            <a:round/>
          </a:ln>
          <a:effectLst>
            <a:outerShdw dir="2700000" dist="38183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79" name="CustomShape 45"/>
          <p:cNvSpPr/>
          <p:nvPr/>
        </p:nvSpPr>
        <p:spPr>
          <a:xfrm>
            <a:off x="3568680" y="3837240"/>
            <a:ext cx="154260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Process general query and implement it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380" name="CustomShape 46"/>
          <p:cNvSpPr/>
          <p:nvPr/>
        </p:nvSpPr>
        <p:spPr>
          <a:xfrm>
            <a:off x="3519720" y="3944520"/>
            <a:ext cx="48600" cy="96120"/>
          </a:xfrm>
          <a:custGeom>
            <a:avLst/>
            <a:gdLst/>
            <a:ahLst/>
            <a:rect l="l" t="t" r="r" b="b"/>
            <a:pathLst>
              <a:path w="80" h="288">
                <a:moveTo>
                  <a:pt x="0" y="0"/>
                </a:moveTo>
                <a:lnTo>
                  <a:pt x="80" y="0"/>
                </a:lnTo>
                <a:lnTo>
                  <a:pt x="80" y="288"/>
                </a:lnTo>
                <a:lnTo>
                  <a:pt x="0" y="28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81" name="CustomShape 47"/>
          <p:cNvSpPr/>
          <p:nvPr/>
        </p:nvSpPr>
        <p:spPr>
          <a:xfrm>
            <a:off x="141480" y="4335120"/>
            <a:ext cx="721440" cy="83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[ else ]</a:t>
            </a:r>
            <a:endParaRPr b="0" lang="en-IN" sz="500" spc="-1" strike="noStrike">
              <a:latin typeface="Arial"/>
            </a:endParaRPr>
          </a:p>
        </p:txBody>
      </p:sp>
      <p:grpSp>
        <p:nvGrpSpPr>
          <p:cNvPr id="1382" name="Group 48"/>
          <p:cNvGrpSpPr/>
          <p:nvPr/>
        </p:nvGrpSpPr>
        <p:grpSpPr>
          <a:xfrm>
            <a:off x="3505320" y="4381560"/>
            <a:ext cx="1592640" cy="208440"/>
            <a:chOff x="3505320" y="4381560"/>
            <a:chExt cx="1592640" cy="208440"/>
          </a:xfrm>
        </p:grpSpPr>
        <p:sp>
          <p:nvSpPr>
            <p:cNvPr id="1383" name="CustomShape 49"/>
            <p:cNvSpPr/>
            <p:nvPr/>
          </p:nvSpPr>
          <p:spPr>
            <a:xfrm>
              <a:off x="3505320" y="4381560"/>
              <a:ext cx="1592640" cy="208440"/>
            </a:xfrm>
            <a:custGeom>
              <a:avLst/>
              <a:gdLst/>
              <a:ahLst/>
              <a:rect l="l" t="t" r="r" b="b"/>
              <a:pathLst>
                <a:path w="80" h="288">
                  <a:moveTo>
                    <a:pt x="0" y="0"/>
                  </a:moveTo>
                  <a:lnTo>
                    <a:pt x="80" y="0"/>
                  </a:lnTo>
                  <a:lnTo>
                    <a:pt x="80" y="288"/>
                  </a:lnTo>
                  <a:lnTo>
                    <a:pt x="0" y="28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84" name="CustomShape 50"/>
          <p:cNvSpPr/>
          <p:nvPr/>
        </p:nvSpPr>
        <p:spPr>
          <a:xfrm>
            <a:off x="3545280" y="4436280"/>
            <a:ext cx="213480" cy="52920"/>
          </a:xfrm>
          <a:custGeom>
            <a:avLst/>
            <a:gdLst/>
            <a:ahLst/>
            <a:rect l="l" t="t" r="r" b="b"/>
            <a:pathLst>
              <a:path w="360" h="160">
                <a:moveTo>
                  <a:pt x="0" y="0"/>
                </a:moveTo>
                <a:lnTo>
                  <a:pt x="360" y="0"/>
                </a:lnTo>
                <a:lnTo>
                  <a:pt x="360" y="160"/>
                </a:lnTo>
                <a:lnTo>
                  <a:pt x="0" y="160"/>
                </a:lnTo>
              </a:path>
            </a:pathLst>
          </a:custGeom>
          <a:noFill/>
          <a:ln w="3600">
            <a:solidFill>
              <a:srgbClr val="000000"/>
            </a:solidFill>
            <a:round/>
          </a:ln>
          <a:effectLst>
            <a:outerShdw dir="2700000" dist="38183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5" name="CustomShape 51"/>
          <p:cNvSpPr/>
          <p:nvPr/>
        </p:nvSpPr>
        <p:spPr>
          <a:xfrm>
            <a:off x="3545280" y="4470840"/>
            <a:ext cx="65520" cy="37440"/>
          </a:xfrm>
          <a:custGeom>
            <a:avLst/>
            <a:gdLst/>
            <a:ahLst/>
            <a:rect l="l" t="t" r="r" b="b"/>
            <a:pathLst>
              <a:path w="112" h="112">
                <a:moveTo>
                  <a:pt x="0" y="56"/>
                </a:moveTo>
                <a:lnTo>
                  <a:pt x="112" y="0"/>
                </a:lnTo>
                <a:lnTo>
                  <a:pt x="112" y="112"/>
                </a:lnTo>
                <a:lnTo>
                  <a:pt x="0" y="56"/>
                </a:lnTo>
                <a:lnTo>
                  <a:pt x="0" y="56"/>
                </a:lnTo>
                <a:close/>
              </a:path>
            </a:pathLst>
          </a:custGeom>
          <a:solidFill>
            <a:srgbClr val="000000"/>
          </a:solidFill>
          <a:ln w="3600">
            <a:solidFill>
              <a:srgbClr val="000000"/>
            </a:solidFill>
            <a:round/>
          </a:ln>
          <a:effectLst>
            <a:outerShdw dir="2700000" dist="38183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6" name="CustomShape 52"/>
          <p:cNvSpPr/>
          <p:nvPr/>
        </p:nvSpPr>
        <p:spPr>
          <a:xfrm>
            <a:off x="3568680" y="4382640"/>
            <a:ext cx="154260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Process user input statemnt</a:t>
            </a:r>
            <a:endParaRPr b="0" lang="en-IN" sz="500" spc="-1" strike="noStrike">
              <a:latin typeface="Arial"/>
            </a:endParaRPr>
          </a:p>
        </p:txBody>
      </p:sp>
      <p:sp>
        <p:nvSpPr>
          <p:cNvPr id="1387" name="CustomShape 53"/>
          <p:cNvSpPr/>
          <p:nvPr/>
        </p:nvSpPr>
        <p:spPr>
          <a:xfrm>
            <a:off x="3519720" y="4489920"/>
            <a:ext cx="48600" cy="95760"/>
          </a:xfrm>
          <a:custGeom>
            <a:avLst/>
            <a:gdLst/>
            <a:ahLst/>
            <a:rect l="l" t="t" r="r" b="b"/>
            <a:pathLst>
              <a:path w="80" h="288">
                <a:moveTo>
                  <a:pt x="0" y="0"/>
                </a:moveTo>
                <a:lnTo>
                  <a:pt x="80" y="0"/>
                </a:lnTo>
                <a:lnTo>
                  <a:pt x="80" y="288"/>
                </a:lnTo>
                <a:lnTo>
                  <a:pt x="0" y="28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dd735"/>
          </a:solidFill>
          <a:ln w="3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88" name="CustomShape 54"/>
          <p:cNvSpPr/>
          <p:nvPr/>
        </p:nvSpPr>
        <p:spPr>
          <a:xfrm>
            <a:off x="1191600" y="4629240"/>
            <a:ext cx="2327760" cy="360"/>
          </a:xfrm>
          <a:custGeom>
            <a:avLst/>
            <a:gdLst/>
            <a:ahLst/>
            <a:rect l="l" t="t" r="r" b="b"/>
            <a:pathLst>
              <a:path w="3920" h="0">
                <a:moveTo>
                  <a:pt x="0" y="0"/>
                </a:moveTo>
                <a:lnTo>
                  <a:pt x="3920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1000000" sp="700000"/>
            </a:custDash>
            <a:round/>
          </a:ln>
          <a:effectLst>
            <a:outerShdw dir="2700000" dist="38183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9" name="CustomShape 55"/>
          <p:cNvSpPr/>
          <p:nvPr/>
        </p:nvSpPr>
        <p:spPr>
          <a:xfrm>
            <a:off x="1191600" y="4609800"/>
            <a:ext cx="67320" cy="36720"/>
          </a:xfrm>
          <a:custGeom>
            <a:avLst/>
            <a:gdLst/>
            <a:ahLst/>
            <a:rect l="l" t="t" r="r" b="b"/>
            <a:pathLst>
              <a:path w="112" h="112">
                <a:moveTo>
                  <a:pt x="112" y="112"/>
                </a:moveTo>
                <a:lnTo>
                  <a:pt x="0" y="56"/>
                </a:lnTo>
                <a:lnTo>
                  <a:pt x="112" y="0"/>
                </a:lnTo>
              </a:path>
            </a:pathLst>
          </a:custGeom>
          <a:noFill/>
          <a:ln cap="rnd" w="3600">
            <a:solidFill>
              <a:srgbClr val="000000"/>
            </a:solidFill>
            <a:custDash>
              <a:ds d="1000000" sp="700000"/>
            </a:custDash>
            <a:round/>
          </a:ln>
          <a:effectLst>
            <a:outerShdw dir="2700000" dist="38183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90" name="CustomShape 56"/>
          <p:cNvSpPr/>
          <p:nvPr/>
        </p:nvSpPr>
        <p:spPr>
          <a:xfrm>
            <a:off x="1191600" y="4543560"/>
            <a:ext cx="2327760" cy="7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​</a:t>
            </a:r>
            <a:r>
              <a:rPr b="0" lang="en-IN" sz="500" spc="-1" strike="noStrike">
                <a:solidFill>
                  <a:srgbClr val="000000"/>
                </a:solidFill>
                <a:latin typeface="Arial"/>
                <a:ea typeface="DejaVu Sans"/>
              </a:rPr>
              <a:t>gives processed reply​</a:t>
            </a:r>
            <a:endParaRPr b="0" lang="en-IN" sz="500" spc="-1" strike="noStrike">
              <a:latin typeface="Arial"/>
            </a:endParaRPr>
          </a:p>
        </p:txBody>
      </p:sp>
      <p:grpSp>
        <p:nvGrpSpPr>
          <p:cNvPr id="1391" name="Group 57"/>
          <p:cNvGrpSpPr/>
          <p:nvPr/>
        </p:nvGrpSpPr>
        <p:grpSpPr>
          <a:xfrm>
            <a:off x="3420360" y="2019240"/>
            <a:ext cx="100800" cy="2809080"/>
            <a:chOff x="3420360" y="2019240"/>
            <a:chExt cx="100800" cy="2809080"/>
          </a:xfrm>
        </p:grpSpPr>
        <p:sp>
          <p:nvSpPr>
            <p:cNvPr id="1392" name="CustomShape 58"/>
            <p:cNvSpPr/>
            <p:nvPr/>
          </p:nvSpPr>
          <p:spPr>
            <a:xfrm>
              <a:off x="3420360" y="2019240"/>
              <a:ext cx="100800" cy="2809080"/>
            </a:xfrm>
            <a:custGeom>
              <a:avLst/>
              <a:gdLst/>
              <a:ahLst/>
              <a:rect l="l" t="t" r="r" b="b"/>
              <a:pathLst>
                <a:path w="136" h="8360">
                  <a:moveTo>
                    <a:pt x="0" y="0"/>
                  </a:moveTo>
                  <a:lnTo>
                    <a:pt x="136" y="0"/>
                  </a:lnTo>
                  <a:lnTo>
                    <a:pt x="136" y="8360"/>
                  </a:lnTo>
                  <a:lnTo>
                    <a:pt x="0" y="83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b71c1c"/>
              </a:solidFill>
              <a:round/>
            </a:ln>
            <a:effectLst>
              <a:outerShdw dir="2700000" dist="38183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93" name="CustomShape 59"/>
          <p:cNvSpPr/>
          <p:nvPr/>
        </p:nvSpPr>
        <p:spPr>
          <a:xfrm>
            <a:off x="3435480" y="2027520"/>
            <a:ext cx="80280" cy="2792880"/>
          </a:xfrm>
          <a:custGeom>
            <a:avLst/>
            <a:gdLst/>
            <a:ahLst/>
            <a:rect l="l" t="t" r="r" b="b"/>
            <a:pathLst>
              <a:path w="136" h="8360">
                <a:moveTo>
                  <a:pt x="0" y="0"/>
                </a:moveTo>
                <a:lnTo>
                  <a:pt x="136" y="0"/>
                </a:lnTo>
                <a:lnTo>
                  <a:pt x="136" y="8360"/>
                </a:lnTo>
                <a:lnTo>
                  <a:pt x="0" y="836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71c1c"/>
          </a:solidFill>
          <a:ln w="3600">
            <a:solidFill>
              <a:srgbClr val="b71c1c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394" name="Group 60"/>
          <p:cNvGrpSpPr/>
          <p:nvPr/>
        </p:nvGrpSpPr>
        <p:grpSpPr>
          <a:xfrm>
            <a:off x="5807880" y="2609640"/>
            <a:ext cx="101160" cy="561600"/>
            <a:chOff x="5807880" y="2609640"/>
            <a:chExt cx="101160" cy="561600"/>
          </a:xfrm>
        </p:grpSpPr>
        <p:sp>
          <p:nvSpPr>
            <p:cNvPr id="1395" name="CustomShape 61"/>
            <p:cNvSpPr/>
            <p:nvPr/>
          </p:nvSpPr>
          <p:spPr>
            <a:xfrm>
              <a:off x="5807880" y="2609640"/>
              <a:ext cx="101160" cy="561600"/>
            </a:xfrm>
            <a:custGeom>
              <a:avLst/>
              <a:gdLst/>
              <a:ahLst/>
              <a:rect l="l" t="t" r="r" b="b"/>
              <a:pathLst>
                <a:path w="136" h="1664">
                  <a:moveTo>
                    <a:pt x="0" y="0"/>
                  </a:moveTo>
                  <a:lnTo>
                    <a:pt x="136" y="0"/>
                  </a:lnTo>
                  <a:lnTo>
                    <a:pt x="136" y="1664"/>
                  </a:lnTo>
                  <a:lnTo>
                    <a:pt x="0" y="166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0d47a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96" name="CustomShape 62"/>
          <p:cNvSpPr/>
          <p:nvPr/>
        </p:nvSpPr>
        <p:spPr>
          <a:xfrm>
            <a:off x="5816520" y="2613240"/>
            <a:ext cx="79920" cy="555840"/>
          </a:xfrm>
          <a:custGeom>
            <a:avLst/>
            <a:gdLst/>
            <a:ahLst/>
            <a:rect l="l" t="t" r="r" b="b"/>
            <a:pathLst>
              <a:path w="136" h="1664">
                <a:moveTo>
                  <a:pt x="0" y="0"/>
                </a:moveTo>
                <a:lnTo>
                  <a:pt x="136" y="0"/>
                </a:lnTo>
                <a:lnTo>
                  <a:pt x="136" y="1664"/>
                </a:lnTo>
                <a:lnTo>
                  <a:pt x="0" y="1664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47a0"/>
          </a:solidFill>
          <a:ln w="3600">
            <a:solidFill>
              <a:srgbClr val="0d47a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397" name="Group 63"/>
          <p:cNvGrpSpPr/>
          <p:nvPr/>
        </p:nvGrpSpPr>
        <p:grpSpPr>
          <a:xfrm>
            <a:off x="8161920" y="2847960"/>
            <a:ext cx="100800" cy="313560"/>
            <a:chOff x="8161920" y="2847960"/>
            <a:chExt cx="100800" cy="313560"/>
          </a:xfrm>
        </p:grpSpPr>
        <p:sp>
          <p:nvSpPr>
            <p:cNvPr id="1398" name="CustomShape 64"/>
            <p:cNvSpPr/>
            <p:nvPr/>
          </p:nvSpPr>
          <p:spPr>
            <a:xfrm>
              <a:off x="8161920" y="2847960"/>
              <a:ext cx="100800" cy="313560"/>
            </a:xfrm>
            <a:custGeom>
              <a:avLst/>
              <a:gdLst/>
              <a:ahLst/>
              <a:rect l="l" t="t" r="r" b="b"/>
              <a:pathLst>
                <a:path w="136" h="919">
                  <a:moveTo>
                    <a:pt x="0" y="0"/>
                  </a:moveTo>
                  <a:lnTo>
                    <a:pt x="136" y="0"/>
                  </a:lnTo>
                  <a:lnTo>
                    <a:pt x="136" y="919"/>
                  </a:lnTo>
                  <a:lnTo>
                    <a:pt x="0" y="91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3600">
              <a:solidFill>
                <a:srgbClr val="689e39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99" name="CustomShape 65"/>
          <p:cNvSpPr/>
          <p:nvPr/>
        </p:nvSpPr>
        <p:spPr>
          <a:xfrm>
            <a:off x="8172360" y="2847960"/>
            <a:ext cx="82080" cy="306720"/>
          </a:xfrm>
          <a:custGeom>
            <a:avLst/>
            <a:gdLst/>
            <a:ahLst/>
            <a:rect l="l" t="t" r="r" b="b"/>
            <a:pathLst>
              <a:path w="136" h="919">
                <a:moveTo>
                  <a:pt x="0" y="0"/>
                </a:moveTo>
                <a:lnTo>
                  <a:pt x="136" y="0"/>
                </a:lnTo>
                <a:lnTo>
                  <a:pt x="136" y="919"/>
                </a:lnTo>
                <a:lnTo>
                  <a:pt x="0" y="919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689e39"/>
          </a:solidFill>
          <a:ln w="3600">
            <a:solidFill>
              <a:srgbClr val="689e3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00" name="CustomShape 66"/>
          <p:cNvSpPr/>
          <p:nvPr/>
        </p:nvSpPr>
        <p:spPr>
          <a:xfrm>
            <a:off x="2340000" y="112320"/>
            <a:ext cx="5075640" cy="85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Sequence diagram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1" name="Group 1"/>
          <p:cNvGrpSpPr/>
          <p:nvPr/>
        </p:nvGrpSpPr>
        <p:grpSpPr>
          <a:xfrm>
            <a:off x="237240" y="2133360"/>
            <a:ext cx="794880" cy="161280"/>
            <a:chOff x="237240" y="2133360"/>
            <a:chExt cx="794880" cy="161280"/>
          </a:xfrm>
        </p:grpSpPr>
        <p:sp>
          <p:nvSpPr>
            <p:cNvPr id="1402" name="CustomShape 2"/>
            <p:cNvSpPr/>
            <p:nvPr/>
          </p:nvSpPr>
          <p:spPr>
            <a:xfrm>
              <a:off x="237240" y="2133360"/>
              <a:ext cx="794880" cy="161280"/>
            </a:xfrm>
            <a:custGeom>
              <a:avLst/>
              <a:gdLst/>
              <a:ahLst/>
              <a:rect l="l" t="t" r="r" b="b"/>
              <a:pathLst>
                <a:path w="984" h="344">
                  <a:moveTo>
                    <a:pt x="0" y="0"/>
                  </a:moveTo>
                  <a:lnTo>
                    <a:pt x="984" y="0"/>
                  </a:lnTo>
                  <a:lnTo>
                    <a:pt x="984" y="344"/>
                  </a:lnTo>
                  <a:lnTo>
                    <a:pt x="0" y="34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03" name="CustomShape 3"/>
          <p:cNvSpPr/>
          <p:nvPr/>
        </p:nvSpPr>
        <p:spPr>
          <a:xfrm>
            <a:off x="251640" y="2136960"/>
            <a:ext cx="776520" cy="152280"/>
          </a:xfrm>
          <a:custGeom>
            <a:avLst/>
            <a:gdLst/>
            <a:ahLst/>
            <a:rect l="l" t="t" r="r" b="b"/>
            <a:pathLst>
              <a:path w="984" h="344">
                <a:moveTo>
                  <a:pt x="0" y="0"/>
                </a:moveTo>
                <a:lnTo>
                  <a:pt x="984" y="0"/>
                </a:lnTo>
                <a:lnTo>
                  <a:pt x="984" y="344"/>
                </a:lnTo>
                <a:lnTo>
                  <a:pt x="0" y="344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85ff03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04" name="CustomShape 4"/>
          <p:cNvSpPr/>
          <p:nvPr/>
        </p:nvSpPr>
        <p:spPr>
          <a:xfrm>
            <a:off x="251640" y="2182680"/>
            <a:ext cx="77652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User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405" name="Group 5"/>
          <p:cNvGrpSpPr/>
          <p:nvPr/>
        </p:nvGrpSpPr>
        <p:grpSpPr>
          <a:xfrm>
            <a:off x="1777680" y="2066760"/>
            <a:ext cx="778320" cy="285480"/>
            <a:chOff x="1777680" y="2066760"/>
            <a:chExt cx="778320" cy="285480"/>
          </a:xfrm>
        </p:grpSpPr>
        <p:sp>
          <p:nvSpPr>
            <p:cNvPr id="1406" name="CustomShape 6"/>
            <p:cNvSpPr/>
            <p:nvPr/>
          </p:nvSpPr>
          <p:spPr>
            <a:xfrm>
              <a:off x="1777680" y="2066760"/>
              <a:ext cx="778320" cy="90360"/>
            </a:xfrm>
            <a:custGeom>
              <a:avLst/>
              <a:gdLst/>
              <a:ahLst/>
              <a:rect l="l" t="t" r="r" b="b"/>
              <a:pathLst>
                <a:path w="960" h="20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1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407" name="CustomShape 7"/>
            <p:cNvSpPr/>
            <p:nvPr/>
          </p:nvSpPr>
          <p:spPr>
            <a:xfrm>
              <a:off x="1777680" y="2157480"/>
              <a:ext cx="778320" cy="194760"/>
            </a:xfrm>
            <a:custGeom>
              <a:avLst/>
              <a:gdLst/>
              <a:ahLst/>
              <a:rect l="l" t="t" r="r" b="b"/>
              <a:pathLst>
                <a:path w="960" h="432">
                  <a:moveTo>
                    <a:pt x="0" y="0"/>
                  </a:moveTo>
                  <a:lnTo>
                    <a:pt x="960" y="0"/>
                  </a:lnTo>
                  <a:lnTo>
                    <a:pt x="960" y="312"/>
                  </a:lnTo>
                  <a:cubicBezTo>
                    <a:pt x="960" y="392"/>
                    <a:pt x="920" y="432"/>
                    <a:pt x="840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1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08" name="CustomShape 8"/>
          <p:cNvSpPr/>
          <p:nvPr/>
        </p:nvSpPr>
        <p:spPr>
          <a:xfrm>
            <a:off x="1782360" y="2069280"/>
            <a:ext cx="757440" cy="88920"/>
          </a:xfrm>
          <a:custGeom>
            <a:avLst/>
            <a:gdLst/>
            <a:ahLst/>
            <a:rect l="l" t="t" r="r" b="b"/>
            <a:pathLst>
              <a:path w="960" h="20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09" name="CustomShape 9"/>
          <p:cNvSpPr/>
          <p:nvPr/>
        </p:nvSpPr>
        <p:spPr>
          <a:xfrm>
            <a:off x="1782360" y="2158560"/>
            <a:ext cx="757440" cy="191520"/>
          </a:xfrm>
          <a:custGeom>
            <a:avLst/>
            <a:gdLst/>
            <a:ahLst/>
            <a:rect l="l" t="t" r="r" b="b"/>
            <a:pathLst>
              <a:path w="960" h="432">
                <a:moveTo>
                  <a:pt x="0" y="0"/>
                </a:moveTo>
                <a:lnTo>
                  <a:pt x="960" y="0"/>
                </a:lnTo>
                <a:lnTo>
                  <a:pt x="960" y="312"/>
                </a:lnTo>
                <a:cubicBezTo>
                  <a:pt x="960" y="392"/>
                  <a:pt x="920" y="432"/>
                  <a:pt x="840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10" name="CustomShape 10"/>
          <p:cNvSpPr/>
          <p:nvPr/>
        </p:nvSpPr>
        <p:spPr>
          <a:xfrm>
            <a:off x="1782000" y="2083680"/>
            <a:ext cx="75780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P1           Verification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11" name="CustomShape 11"/>
          <p:cNvSpPr/>
          <p:nvPr/>
        </p:nvSpPr>
        <p:spPr>
          <a:xfrm>
            <a:off x="1813680" y="2219760"/>
            <a:ext cx="69624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Verify Log-in Details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12" name="CustomShape 12"/>
          <p:cNvSpPr/>
          <p:nvPr/>
        </p:nvSpPr>
        <p:spPr>
          <a:xfrm>
            <a:off x="3325320" y="2136960"/>
            <a:ext cx="353160" cy="146160"/>
          </a:xfrm>
          <a:custGeom>
            <a:avLst/>
            <a:gdLst/>
            <a:ahLst/>
            <a:rect l="l" t="t" r="r" b="b"/>
            <a:pathLst>
              <a:path w="446" h="328">
                <a:moveTo>
                  <a:pt x="0" y="0"/>
                </a:moveTo>
                <a:lnTo>
                  <a:pt x="446" y="0"/>
                </a:lnTo>
                <a:lnTo>
                  <a:pt x="446" y="328"/>
                </a:lnTo>
                <a:lnTo>
                  <a:pt x="0" y="32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cdd2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13" name="CustomShape 13"/>
          <p:cNvSpPr/>
          <p:nvPr/>
        </p:nvSpPr>
        <p:spPr>
          <a:xfrm>
            <a:off x="3325320" y="2179440"/>
            <a:ext cx="35316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D1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14" name="CustomShape 14"/>
          <p:cNvSpPr/>
          <p:nvPr/>
        </p:nvSpPr>
        <p:spPr>
          <a:xfrm>
            <a:off x="3678840" y="2136960"/>
            <a:ext cx="1055880" cy="146160"/>
          </a:xfrm>
          <a:custGeom>
            <a:avLst/>
            <a:gdLst/>
            <a:ahLst/>
            <a:rect l="l" t="t" r="r" b="b"/>
            <a:pathLst>
              <a:path w="1338" h="328">
                <a:moveTo>
                  <a:pt x="0" y="0"/>
                </a:moveTo>
                <a:lnTo>
                  <a:pt x="1338" y="0"/>
                </a:lnTo>
                <a:lnTo>
                  <a:pt x="1338" y="328"/>
                </a:lnTo>
                <a:lnTo>
                  <a:pt x="0" y="32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cdd2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15" name="CustomShape 15"/>
          <p:cNvSpPr/>
          <p:nvPr/>
        </p:nvSpPr>
        <p:spPr>
          <a:xfrm>
            <a:off x="3678840" y="2179800"/>
            <a:ext cx="105588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Authentication record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16" name="CustomShape 16"/>
          <p:cNvSpPr/>
          <p:nvPr/>
        </p:nvSpPr>
        <p:spPr>
          <a:xfrm>
            <a:off x="1028520" y="2211840"/>
            <a:ext cx="755280" cy="1080"/>
          </a:xfrm>
          <a:custGeom>
            <a:avLst/>
            <a:gdLst/>
            <a:ahLst/>
            <a:rect l="l" t="t" r="r" b="b"/>
            <a:pathLst>
              <a:path w="954" h="4">
                <a:moveTo>
                  <a:pt x="0" y="4"/>
                </a:moveTo>
                <a:lnTo>
                  <a:pt x="954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17" name="CustomShape 17"/>
          <p:cNvSpPr/>
          <p:nvPr/>
        </p:nvSpPr>
        <p:spPr>
          <a:xfrm>
            <a:off x="1733760" y="2197440"/>
            <a:ext cx="50040" cy="2844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1"/>
                </a:moveTo>
                <a:lnTo>
                  <a:pt x="0" y="63"/>
                </a:lnTo>
                <a:lnTo>
                  <a:pt x="0" y="0"/>
                </a:lnTo>
                <a:lnTo>
                  <a:pt x="64" y="31"/>
                </a:lnTo>
                <a:lnTo>
                  <a:pt x="64" y="31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18" name="CustomShape 18"/>
          <p:cNvSpPr/>
          <p:nvPr/>
        </p:nvSpPr>
        <p:spPr>
          <a:xfrm>
            <a:off x="1066680" y="2129760"/>
            <a:ext cx="70236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Log In Request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19" name="CustomShape 19"/>
          <p:cNvSpPr/>
          <p:nvPr/>
        </p:nvSpPr>
        <p:spPr>
          <a:xfrm>
            <a:off x="2540160" y="2211840"/>
            <a:ext cx="782280" cy="1080"/>
          </a:xfrm>
          <a:custGeom>
            <a:avLst/>
            <a:gdLst/>
            <a:ahLst/>
            <a:rect l="l" t="t" r="r" b="b"/>
            <a:pathLst>
              <a:path w="989" h="4">
                <a:moveTo>
                  <a:pt x="0" y="4"/>
                </a:moveTo>
                <a:lnTo>
                  <a:pt x="989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0" name="CustomShape 20"/>
          <p:cNvSpPr/>
          <p:nvPr/>
        </p:nvSpPr>
        <p:spPr>
          <a:xfrm>
            <a:off x="3272040" y="2197440"/>
            <a:ext cx="50760" cy="2844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1"/>
                </a:moveTo>
                <a:lnTo>
                  <a:pt x="0" y="63"/>
                </a:lnTo>
                <a:lnTo>
                  <a:pt x="0" y="0"/>
                </a:lnTo>
                <a:lnTo>
                  <a:pt x="64" y="31"/>
                </a:lnTo>
                <a:lnTo>
                  <a:pt x="64" y="31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1" name="CustomShape 21"/>
          <p:cNvSpPr/>
          <p:nvPr/>
        </p:nvSpPr>
        <p:spPr>
          <a:xfrm>
            <a:off x="2654280" y="2120400"/>
            <a:ext cx="6199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Log In Details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422" name="Group 22"/>
          <p:cNvGrpSpPr/>
          <p:nvPr/>
        </p:nvGrpSpPr>
        <p:grpSpPr>
          <a:xfrm>
            <a:off x="6350040" y="3686040"/>
            <a:ext cx="1032120" cy="285120"/>
            <a:chOff x="6350040" y="3686040"/>
            <a:chExt cx="1032120" cy="285120"/>
          </a:xfrm>
        </p:grpSpPr>
        <p:sp>
          <p:nvSpPr>
            <p:cNvPr id="1423" name="CustomShape 23"/>
            <p:cNvSpPr/>
            <p:nvPr/>
          </p:nvSpPr>
          <p:spPr>
            <a:xfrm>
              <a:off x="6350040" y="3686040"/>
              <a:ext cx="1032120" cy="89280"/>
            </a:xfrm>
            <a:custGeom>
              <a:avLst/>
              <a:gdLst/>
              <a:ahLst/>
              <a:rect l="l" t="t" r="r" b="b"/>
              <a:pathLst>
                <a:path w="1280" h="200">
                  <a:moveTo>
                    <a:pt x="120" y="0"/>
                  </a:moveTo>
                  <a:lnTo>
                    <a:pt x="1160" y="0"/>
                  </a:lnTo>
                  <a:cubicBezTo>
                    <a:pt x="1240" y="0"/>
                    <a:pt x="1280" y="40"/>
                    <a:pt x="1280" y="120"/>
                  </a:cubicBezTo>
                  <a:lnTo>
                    <a:pt x="128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424" name="CustomShape 24"/>
            <p:cNvSpPr/>
            <p:nvPr/>
          </p:nvSpPr>
          <p:spPr>
            <a:xfrm>
              <a:off x="6350040" y="3775680"/>
              <a:ext cx="1032120" cy="195480"/>
            </a:xfrm>
            <a:custGeom>
              <a:avLst/>
              <a:gdLst/>
              <a:ahLst/>
              <a:rect l="l" t="t" r="r" b="b"/>
              <a:pathLst>
                <a:path w="1280" h="432">
                  <a:moveTo>
                    <a:pt x="0" y="0"/>
                  </a:moveTo>
                  <a:lnTo>
                    <a:pt x="1280" y="0"/>
                  </a:lnTo>
                  <a:lnTo>
                    <a:pt x="1280" y="312"/>
                  </a:lnTo>
                  <a:cubicBezTo>
                    <a:pt x="1280" y="392"/>
                    <a:pt x="1240" y="432"/>
                    <a:pt x="1160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25" name="CustomShape 25"/>
          <p:cNvSpPr/>
          <p:nvPr/>
        </p:nvSpPr>
        <p:spPr>
          <a:xfrm>
            <a:off x="6354000" y="3688200"/>
            <a:ext cx="1011600" cy="87840"/>
          </a:xfrm>
          <a:custGeom>
            <a:avLst/>
            <a:gdLst/>
            <a:ahLst/>
            <a:rect l="l" t="t" r="r" b="b"/>
            <a:pathLst>
              <a:path w="1280" h="200">
                <a:moveTo>
                  <a:pt x="120" y="0"/>
                </a:moveTo>
                <a:lnTo>
                  <a:pt x="1160" y="0"/>
                </a:lnTo>
                <a:cubicBezTo>
                  <a:pt x="1240" y="0"/>
                  <a:pt x="1280" y="40"/>
                  <a:pt x="1280" y="120"/>
                </a:cubicBezTo>
                <a:lnTo>
                  <a:pt x="128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6" name="CustomShape 26"/>
          <p:cNvSpPr/>
          <p:nvPr/>
        </p:nvSpPr>
        <p:spPr>
          <a:xfrm>
            <a:off x="6354000" y="3776400"/>
            <a:ext cx="1011600" cy="192600"/>
          </a:xfrm>
          <a:custGeom>
            <a:avLst/>
            <a:gdLst/>
            <a:ahLst/>
            <a:rect l="l" t="t" r="r" b="b"/>
            <a:pathLst>
              <a:path w="1280" h="432">
                <a:moveTo>
                  <a:pt x="0" y="0"/>
                </a:moveTo>
                <a:lnTo>
                  <a:pt x="1280" y="0"/>
                </a:lnTo>
                <a:lnTo>
                  <a:pt x="1280" y="312"/>
                </a:lnTo>
                <a:cubicBezTo>
                  <a:pt x="1280" y="392"/>
                  <a:pt x="1240" y="432"/>
                  <a:pt x="1160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7" name="CustomShape 27"/>
          <p:cNvSpPr/>
          <p:nvPr/>
        </p:nvSpPr>
        <p:spPr>
          <a:xfrm>
            <a:off x="6354000" y="3701880"/>
            <a:ext cx="101160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P2d             Object Detection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28" name="CustomShape 28"/>
          <p:cNvSpPr/>
          <p:nvPr/>
        </p:nvSpPr>
        <p:spPr>
          <a:xfrm>
            <a:off x="6386040" y="3838680"/>
            <a:ext cx="94788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Detecting Objects from Frames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29" name="CustomShape 29"/>
          <p:cNvSpPr/>
          <p:nvPr/>
        </p:nvSpPr>
        <p:spPr>
          <a:xfrm>
            <a:off x="2351520" y="1981080"/>
            <a:ext cx="1677960" cy="155520"/>
          </a:xfrm>
          <a:custGeom>
            <a:avLst/>
            <a:gdLst/>
            <a:ahLst/>
            <a:rect l="l" t="t" r="r" b="b"/>
            <a:pathLst>
              <a:path w="2124" h="352">
                <a:moveTo>
                  <a:pt x="2124" y="352"/>
                </a:moveTo>
                <a:lnTo>
                  <a:pt x="2124" y="0"/>
                </a:lnTo>
                <a:lnTo>
                  <a:pt x="0" y="0"/>
                </a:lnTo>
                <a:lnTo>
                  <a:pt x="0" y="20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30" name="CustomShape 30"/>
          <p:cNvSpPr/>
          <p:nvPr/>
        </p:nvSpPr>
        <p:spPr>
          <a:xfrm>
            <a:off x="2325960" y="204048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31" name="CustomShape 31"/>
          <p:cNvSpPr/>
          <p:nvPr/>
        </p:nvSpPr>
        <p:spPr>
          <a:xfrm>
            <a:off x="2829960" y="1902600"/>
            <a:ext cx="67680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Acknowledgment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32" name="CustomShape 32"/>
          <p:cNvSpPr/>
          <p:nvPr/>
        </p:nvSpPr>
        <p:spPr>
          <a:xfrm>
            <a:off x="833400" y="1981080"/>
            <a:ext cx="1136520" cy="155520"/>
          </a:xfrm>
          <a:custGeom>
            <a:avLst/>
            <a:gdLst/>
            <a:ahLst/>
            <a:rect l="l" t="t" r="r" b="b"/>
            <a:pathLst>
              <a:path w="1438" h="352">
                <a:moveTo>
                  <a:pt x="1438" y="200"/>
                </a:moveTo>
                <a:lnTo>
                  <a:pt x="1438" y="0"/>
                </a:lnTo>
                <a:lnTo>
                  <a:pt x="0" y="0"/>
                </a:lnTo>
                <a:lnTo>
                  <a:pt x="0" y="352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33" name="CustomShape 33"/>
          <p:cNvSpPr/>
          <p:nvPr/>
        </p:nvSpPr>
        <p:spPr>
          <a:xfrm>
            <a:off x="808920" y="2108520"/>
            <a:ext cx="50040" cy="28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34" name="CustomShape 34"/>
          <p:cNvSpPr/>
          <p:nvPr/>
        </p:nvSpPr>
        <p:spPr>
          <a:xfrm>
            <a:off x="1181160" y="1906200"/>
            <a:ext cx="48636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Invalid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435" name="Group 35"/>
          <p:cNvGrpSpPr/>
          <p:nvPr/>
        </p:nvGrpSpPr>
        <p:grpSpPr>
          <a:xfrm>
            <a:off x="5097240" y="2809800"/>
            <a:ext cx="794880" cy="161280"/>
            <a:chOff x="5097240" y="2809800"/>
            <a:chExt cx="794880" cy="161280"/>
          </a:xfrm>
        </p:grpSpPr>
        <p:sp>
          <p:nvSpPr>
            <p:cNvPr id="1436" name="CustomShape 36"/>
            <p:cNvSpPr/>
            <p:nvPr/>
          </p:nvSpPr>
          <p:spPr>
            <a:xfrm>
              <a:off x="5097240" y="2809800"/>
              <a:ext cx="794880" cy="161280"/>
            </a:xfrm>
            <a:custGeom>
              <a:avLst/>
              <a:gdLst/>
              <a:ahLst/>
              <a:rect l="l" t="t" r="r" b="b"/>
              <a:pathLst>
                <a:path w="984" h="344">
                  <a:moveTo>
                    <a:pt x="0" y="0"/>
                  </a:moveTo>
                  <a:lnTo>
                    <a:pt x="984" y="0"/>
                  </a:lnTo>
                  <a:lnTo>
                    <a:pt x="984" y="344"/>
                  </a:lnTo>
                  <a:lnTo>
                    <a:pt x="0" y="34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37" name="CustomShape 37"/>
          <p:cNvSpPr/>
          <p:nvPr/>
        </p:nvSpPr>
        <p:spPr>
          <a:xfrm>
            <a:off x="5100840" y="2816640"/>
            <a:ext cx="778680" cy="152280"/>
          </a:xfrm>
          <a:custGeom>
            <a:avLst/>
            <a:gdLst/>
            <a:ahLst/>
            <a:rect l="l" t="t" r="r" b="b"/>
            <a:pathLst>
              <a:path w="984" h="344">
                <a:moveTo>
                  <a:pt x="0" y="0"/>
                </a:moveTo>
                <a:lnTo>
                  <a:pt x="984" y="0"/>
                </a:lnTo>
                <a:lnTo>
                  <a:pt x="984" y="344"/>
                </a:lnTo>
                <a:lnTo>
                  <a:pt x="0" y="344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85ff03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38" name="CustomShape 38"/>
          <p:cNvSpPr/>
          <p:nvPr/>
        </p:nvSpPr>
        <p:spPr>
          <a:xfrm>
            <a:off x="5100840" y="2862360"/>
            <a:ext cx="77868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Camera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39" name="CustomShape 39"/>
          <p:cNvSpPr/>
          <p:nvPr/>
        </p:nvSpPr>
        <p:spPr>
          <a:xfrm>
            <a:off x="5490720" y="3474360"/>
            <a:ext cx="3960" cy="195840"/>
          </a:xfrm>
          <a:custGeom>
            <a:avLst/>
            <a:gdLst/>
            <a:ahLst/>
            <a:rect l="l" t="t" r="r" b="b"/>
            <a:pathLst>
              <a:path w="4" h="440">
                <a:moveTo>
                  <a:pt x="4" y="0"/>
                </a:moveTo>
                <a:lnTo>
                  <a:pt x="0" y="44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40" name="CustomShape 40"/>
          <p:cNvSpPr/>
          <p:nvPr/>
        </p:nvSpPr>
        <p:spPr>
          <a:xfrm>
            <a:off x="5465160" y="3641760"/>
            <a:ext cx="50760" cy="28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64"/>
                </a:moveTo>
                <a:lnTo>
                  <a:pt x="0" y="0"/>
                </a:lnTo>
                <a:lnTo>
                  <a:pt x="63" y="0"/>
                </a:lnTo>
                <a:lnTo>
                  <a:pt x="31" y="64"/>
                </a:lnTo>
                <a:lnTo>
                  <a:pt x="31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41" name="CustomShape 41"/>
          <p:cNvSpPr/>
          <p:nvPr/>
        </p:nvSpPr>
        <p:spPr>
          <a:xfrm>
            <a:off x="5154120" y="3530160"/>
            <a:ext cx="35316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Video</a:t>
            </a:r>
            <a:endParaRPr b="0" lang="en-IN" sz="4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Stream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442" name="Group 42"/>
          <p:cNvGrpSpPr/>
          <p:nvPr/>
        </p:nvGrpSpPr>
        <p:grpSpPr>
          <a:xfrm>
            <a:off x="5097240" y="3666960"/>
            <a:ext cx="794880" cy="161280"/>
            <a:chOff x="5097240" y="3666960"/>
            <a:chExt cx="794880" cy="161280"/>
          </a:xfrm>
        </p:grpSpPr>
        <p:sp>
          <p:nvSpPr>
            <p:cNvPr id="1443" name="CustomShape 43"/>
            <p:cNvSpPr/>
            <p:nvPr/>
          </p:nvSpPr>
          <p:spPr>
            <a:xfrm>
              <a:off x="5097240" y="3666960"/>
              <a:ext cx="794880" cy="161280"/>
            </a:xfrm>
            <a:custGeom>
              <a:avLst/>
              <a:gdLst/>
              <a:ahLst/>
              <a:rect l="l" t="t" r="r" b="b"/>
              <a:pathLst>
                <a:path w="984" h="344">
                  <a:moveTo>
                    <a:pt x="0" y="0"/>
                  </a:moveTo>
                  <a:lnTo>
                    <a:pt x="984" y="0"/>
                  </a:lnTo>
                  <a:lnTo>
                    <a:pt x="984" y="344"/>
                  </a:lnTo>
                  <a:lnTo>
                    <a:pt x="0" y="34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44" name="CustomShape 44"/>
          <p:cNvSpPr/>
          <p:nvPr/>
        </p:nvSpPr>
        <p:spPr>
          <a:xfrm>
            <a:off x="5100840" y="3670560"/>
            <a:ext cx="778680" cy="152280"/>
          </a:xfrm>
          <a:custGeom>
            <a:avLst/>
            <a:gdLst/>
            <a:ahLst/>
            <a:rect l="l" t="t" r="r" b="b"/>
            <a:pathLst>
              <a:path w="984" h="344">
                <a:moveTo>
                  <a:pt x="0" y="0"/>
                </a:moveTo>
                <a:lnTo>
                  <a:pt x="984" y="0"/>
                </a:lnTo>
                <a:lnTo>
                  <a:pt x="984" y="344"/>
                </a:lnTo>
                <a:lnTo>
                  <a:pt x="0" y="344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85ff03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45" name="CustomShape 45"/>
          <p:cNvSpPr/>
          <p:nvPr/>
        </p:nvSpPr>
        <p:spPr>
          <a:xfrm>
            <a:off x="5100840" y="3718080"/>
            <a:ext cx="77868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RPi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446" name="Group 46"/>
          <p:cNvGrpSpPr/>
          <p:nvPr/>
        </p:nvGrpSpPr>
        <p:grpSpPr>
          <a:xfrm>
            <a:off x="5113800" y="4000320"/>
            <a:ext cx="761040" cy="294480"/>
            <a:chOff x="5113800" y="4000320"/>
            <a:chExt cx="761040" cy="294480"/>
          </a:xfrm>
        </p:grpSpPr>
        <p:sp>
          <p:nvSpPr>
            <p:cNvPr id="1447" name="CustomShape 47"/>
            <p:cNvSpPr/>
            <p:nvPr/>
          </p:nvSpPr>
          <p:spPr>
            <a:xfrm>
              <a:off x="5113800" y="4000320"/>
              <a:ext cx="761040" cy="93240"/>
            </a:xfrm>
            <a:custGeom>
              <a:avLst/>
              <a:gdLst/>
              <a:ahLst/>
              <a:rect l="l" t="t" r="r" b="b"/>
              <a:pathLst>
                <a:path w="952" h="200">
                  <a:moveTo>
                    <a:pt x="120" y="0"/>
                  </a:moveTo>
                  <a:lnTo>
                    <a:pt x="832" y="0"/>
                  </a:lnTo>
                  <a:cubicBezTo>
                    <a:pt x="912" y="0"/>
                    <a:pt x="952" y="40"/>
                    <a:pt x="952" y="120"/>
                  </a:cubicBezTo>
                  <a:lnTo>
                    <a:pt x="952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448" name="CustomShape 48"/>
            <p:cNvSpPr/>
            <p:nvPr/>
          </p:nvSpPr>
          <p:spPr>
            <a:xfrm>
              <a:off x="5113800" y="4093920"/>
              <a:ext cx="761040" cy="200880"/>
            </a:xfrm>
            <a:custGeom>
              <a:avLst/>
              <a:gdLst/>
              <a:ahLst/>
              <a:rect l="l" t="t" r="r" b="b"/>
              <a:pathLst>
                <a:path w="952" h="432">
                  <a:moveTo>
                    <a:pt x="0" y="0"/>
                  </a:moveTo>
                  <a:lnTo>
                    <a:pt x="952" y="0"/>
                  </a:lnTo>
                  <a:lnTo>
                    <a:pt x="952" y="312"/>
                  </a:lnTo>
                  <a:cubicBezTo>
                    <a:pt x="952" y="392"/>
                    <a:pt x="912" y="432"/>
                    <a:pt x="832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49" name="CustomShape 49"/>
          <p:cNvSpPr/>
          <p:nvPr/>
        </p:nvSpPr>
        <p:spPr>
          <a:xfrm>
            <a:off x="5113800" y="4003920"/>
            <a:ext cx="753480" cy="88920"/>
          </a:xfrm>
          <a:custGeom>
            <a:avLst/>
            <a:gdLst/>
            <a:ahLst/>
            <a:rect l="l" t="t" r="r" b="b"/>
            <a:pathLst>
              <a:path w="952" h="200">
                <a:moveTo>
                  <a:pt x="120" y="0"/>
                </a:moveTo>
                <a:lnTo>
                  <a:pt x="832" y="0"/>
                </a:lnTo>
                <a:cubicBezTo>
                  <a:pt x="912" y="0"/>
                  <a:pt x="952" y="40"/>
                  <a:pt x="952" y="120"/>
                </a:cubicBezTo>
                <a:lnTo>
                  <a:pt x="952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50" name="CustomShape 50"/>
          <p:cNvSpPr/>
          <p:nvPr/>
        </p:nvSpPr>
        <p:spPr>
          <a:xfrm>
            <a:off x="5113800" y="4093200"/>
            <a:ext cx="753480" cy="192600"/>
          </a:xfrm>
          <a:custGeom>
            <a:avLst/>
            <a:gdLst/>
            <a:ahLst/>
            <a:rect l="l" t="t" r="r" b="b"/>
            <a:pathLst>
              <a:path w="952" h="432">
                <a:moveTo>
                  <a:pt x="0" y="0"/>
                </a:moveTo>
                <a:lnTo>
                  <a:pt x="952" y="0"/>
                </a:lnTo>
                <a:lnTo>
                  <a:pt x="952" y="312"/>
                </a:lnTo>
                <a:cubicBezTo>
                  <a:pt x="952" y="392"/>
                  <a:pt x="912" y="432"/>
                  <a:pt x="832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51" name="CustomShape 51"/>
          <p:cNvSpPr/>
          <p:nvPr/>
        </p:nvSpPr>
        <p:spPr>
          <a:xfrm>
            <a:off x="5113800" y="4017960"/>
            <a:ext cx="75312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P2b        FrameByFrame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52" name="CustomShape 52"/>
          <p:cNvSpPr/>
          <p:nvPr/>
        </p:nvSpPr>
        <p:spPr>
          <a:xfrm>
            <a:off x="5145480" y="4155120"/>
            <a:ext cx="68976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Divide Input into Frames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453" name="Group 53"/>
          <p:cNvGrpSpPr/>
          <p:nvPr/>
        </p:nvGrpSpPr>
        <p:grpSpPr>
          <a:xfrm>
            <a:off x="5113800" y="3181320"/>
            <a:ext cx="761040" cy="294480"/>
            <a:chOff x="5113800" y="3181320"/>
            <a:chExt cx="761040" cy="294480"/>
          </a:xfrm>
        </p:grpSpPr>
        <p:sp>
          <p:nvSpPr>
            <p:cNvPr id="1454" name="CustomShape 54"/>
            <p:cNvSpPr/>
            <p:nvPr/>
          </p:nvSpPr>
          <p:spPr>
            <a:xfrm>
              <a:off x="5113800" y="3181320"/>
              <a:ext cx="761040" cy="94320"/>
            </a:xfrm>
            <a:custGeom>
              <a:avLst/>
              <a:gdLst/>
              <a:ahLst/>
              <a:rect l="l" t="t" r="r" b="b"/>
              <a:pathLst>
                <a:path w="960" h="20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455" name="CustomShape 55"/>
            <p:cNvSpPr/>
            <p:nvPr/>
          </p:nvSpPr>
          <p:spPr>
            <a:xfrm>
              <a:off x="5113800" y="3276000"/>
              <a:ext cx="761040" cy="199800"/>
            </a:xfrm>
            <a:custGeom>
              <a:avLst/>
              <a:gdLst/>
              <a:ahLst/>
              <a:rect l="l" t="t" r="r" b="b"/>
              <a:pathLst>
                <a:path w="960" h="424">
                  <a:moveTo>
                    <a:pt x="0" y="0"/>
                  </a:moveTo>
                  <a:lnTo>
                    <a:pt x="960" y="0"/>
                  </a:lnTo>
                  <a:lnTo>
                    <a:pt x="960" y="304"/>
                  </a:lnTo>
                  <a:cubicBezTo>
                    <a:pt x="960" y="384"/>
                    <a:pt x="920" y="424"/>
                    <a:pt x="840" y="424"/>
                  </a:cubicBezTo>
                  <a:lnTo>
                    <a:pt x="120" y="424"/>
                  </a:lnTo>
                  <a:cubicBezTo>
                    <a:pt x="40" y="424"/>
                    <a:pt x="0" y="384"/>
                    <a:pt x="0" y="304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56" name="CustomShape 56"/>
          <p:cNvSpPr/>
          <p:nvPr/>
        </p:nvSpPr>
        <p:spPr>
          <a:xfrm>
            <a:off x="5113800" y="3189600"/>
            <a:ext cx="759240" cy="88920"/>
          </a:xfrm>
          <a:custGeom>
            <a:avLst/>
            <a:gdLst/>
            <a:ahLst/>
            <a:rect l="l" t="t" r="r" b="b"/>
            <a:pathLst>
              <a:path w="960" h="20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57" name="CustomShape 57"/>
          <p:cNvSpPr/>
          <p:nvPr/>
        </p:nvSpPr>
        <p:spPr>
          <a:xfrm>
            <a:off x="5113800" y="3278880"/>
            <a:ext cx="759240" cy="187920"/>
          </a:xfrm>
          <a:custGeom>
            <a:avLst/>
            <a:gdLst/>
            <a:ahLst/>
            <a:rect l="l" t="t" r="r" b="b"/>
            <a:pathLst>
              <a:path w="960" h="424">
                <a:moveTo>
                  <a:pt x="0" y="0"/>
                </a:moveTo>
                <a:lnTo>
                  <a:pt x="960" y="0"/>
                </a:lnTo>
                <a:lnTo>
                  <a:pt x="960" y="304"/>
                </a:lnTo>
                <a:cubicBezTo>
                  <a:pt x="960" y="384"/>
                  <a:pt x="920" y="424"/>
                  <a:pt x="840" y="424"/>
                </a:cubicBezTo>
                <a:lnTo>
                  <a:pt x="120" y="424"/>
                </a:lnTo>
                <a:cubicBezTo>
                  <a:pt x="40" y="424"/>
                  <a:pt x="0" y="384"/>
                  <a:pt x="0" y="304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58" name="CustomShape 58"/>
          <p:cNvSpPr/>
          <p:nvPr/>
        </p:nvSpPr>
        <p:spPr>
          <a:xfrm>
            <a:off x="5113800" y="3204000"/>
            <a:ext cx="75960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P2a        Video Capture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59" name="CustomShape 59"/>
          <p:cNvSpPr/>
          <p:nvPr/>
        </p:nvSpPr>
        <p:spPr>
          <a:xfrm>
            <a:off x="5145480" y="3304440"/>
            <a:ext cx="69624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Capturing Video Stream from Camera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460" name="Group 60"/>
          <p:cNvGrpSpPr/>
          <p:nvPr/>
        </p:nvGrpSpPr>
        <p:grpSpPr>
          <a:xfrm>
            <a:off x="1777680" y="2562120"/>
            <a:ext cx="778320" cy="285120"/>
            <a:chOff x="1777680" y="2562120"/>
            <a:chExt cx="778320" cy="285120"/>
          </a:xfrm>
        </p:grpSpPr>
        <p:sp>
          <p:nvSpPr>
            <p:cNvPr id="1461" name="CustomShape 61"/>
            <p:cNvSpPr/>
            <p:nvPr/>
          </p:nvSpPr>
          <p:spPr>
            <a:xfrm>
              <a:off x="1777680" y="2562120"/>
              <a:ext cx="778320" cy="88920"/>
            </a:xfrm>
            <a:custGeom>
              <a:avLst/>
              <a:gdLst/>
              <a:ahLst/>
              <a:rect l="l" t="t" r="r" b="b"/>
              <a:pathLst>
                <a:path w="960" h="200">
                  <a:moveTo>
                    <a:pt x="120" y="0"/>
                  </a:moveTo>
                  <a:lnTo>
                    <a:pt x="840" y="0"/>
                  </a:lnTo>
                  <a:cubicBezTo>
                    <a:pt x="920" y="0"/>
                    <a:pt x="960" y="40"/>
                    <a:pt x="960" y="120"/>
                  </a:cubicBezTo>
                  <a:lnTo>
                    <a:pt x="96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462" name="CustomShape 62"/>
            <p:cNvSpPr/>
            <p:nvPr/>
          </p:nvSpPr>
          <p:spPr>
            <a:xfrm>
              <a:off x="1777680" y="2651400"/>
              <a:ext cx="778320" cy="195840"/>
            </a:xfrm>
            <a:custGeom>
              <a:avLst/>
              <a:gdLst/>
              <a:ahLst/>
              <a:rect l="l" t="t" r="r" b="b"/>
              <a:pathLst>
                <a:path w="960" h="432">
                  <a:moveTo>
                    <a:pt x="0" y="0"/>
                  </a:moveTo>
                  <a:lnTo>
                    <a:pt x="960" y="0"/>
                  </a:lnTo>
                  <a:lnTo>
                    <a:pt x="960" y="312"/>
                  </a:lnTo>
                  <a:cubicBezTo>
                    <a:pt x="960" y="392"/>
                    <a:pt x="920" y="432"/>
                    <a:pt x="840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63" name="CustomShape 63"/>
          <p:cNvSpPr/>
          <p:nvPr/>
        </p:nvSpPr>
        <p:spPr>
          <a:xfrm>
            <a:off x="1782360" y="2564640"/>
            <a:ext cx="757440" cy="87840"/>
          </a:xfrm>
          <a:custGeom>
            <a:avLst/>
            <a:gdLst/>
            <a:ahLst/>
            <a:rect l="l" t="t" r="r" b="b"/>
            <a:pathLst>
              <a:path w="960" h="200">
                <a:moveTo>
                  <a:pt x="120" y="0"/>
                </a:moveTo>
                <a:lnTo>
                  <a:pt x="840" y="0"/>
                </a:lnTo>
                <a:cubicBezTo>
                  <a:pt x="920" y="0"/>
                  <a:pt x="960" y="40"/>
                  <a:pt x="960" y="120"/>
                </a:cubicBezTo>
                <a:lnTo>
                  <a:pt x="96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64" name="CustomShape 64"/>
          <p:cNvSpPr/>
          <p:nvPr/>
        </p:nvSpPr>
        <p:spPr>
          <a:xfrm>
            <a:off x="1782360" y="2652480"/>
            <a:ext cx="757440" cy="192600"/>
          </a:xfrm>
          <a:custGeom>
            <a:avLst/>
            <a:gdLst/>
            <a:ahLst/>
            <a:rect l="l" t="t" r="r" b="b"/>
            <a:pathLst>
              <a:path w="960" h="432">
                <a:moveTo>
                  <a:pt x="0" y="0"/>
                </a:moveTo>
                <a:lnTo>
                  <a:pt x="960" y="0"/>
                </a:lnTo>
                <a:lnTo>
                  <a:pt x="960" y="312"/>
                </a:lnTo>
                <a:cubicBezTo>
                  <a:pt x="960" y="392"/>
                  <a:pt x="920" y="432"/>
                  <a:pt x="840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65" name="CustomShape 65"/>
          <p:cNvSpPr/>
          <p:nvPr/>
        </p:nvSpPr>
        <p:spPr>
          <a:xfrm>
            <a:off x="1782000" y="2578320"/>
            <a:ext cx="75780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           Initialization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66" name="CustomShape 66"/>
          <p:cNvSpPr/>
          <p:nvPr/>
        </p:nvSpPr>
        <p:spPr>
          <a:xfrm>
            <a:off x="1814040" y="2714400"/>
            <a:ext cx="69588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Server and system Initialization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67" name="CustomShape 67"/>
          <p:cNvSpPr/>
          <p:nvPr/>
        </p:nvSpPr>
        <p:spPr>
          <a:xfrm>
            <a:off x="2161080" y="2353680"/>
            <a:ext cx="360" cy="210600"/>
          </a:xfrm>
          <a:custGeom>
            <a:avLst/>
            <a:gdLst/>
            <a:ahLst/>
            <a:rect l="l" t="t" r="r" b="b"/>
            <a:pathLst>
              <a:path w="0" h="472">
                <a:moveTo>
                  <a:pt x="0" y="0"/>
                </a:moveTo>
                <a:lnTo>
                  <a:pt x="0" y="472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68" name="CustomShape 68"/>
          <p:cNvSpPr/>
          <p:nvPr/>
        </p:nvSpPr>
        <p:spPr>
          <a:xfrm>
            <a:off x="2135160" y="253584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69" name="CustomShape 69"/>
          <p:cNvSpPr/>
          <p:nvPr/>
        </p:nvSpPr>
        <p:spPr>
          <a:xfrm>
            <a:off x="1890360" y="2420640"/>
            <a:ext cx="22608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Valid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70" name="CustomShape 70"/>
          <p:cNvSpPr/>
          <p:nvPr/>
        </p:nvSpPr>
        <p:spPr>
          <a:xfrm>
            <a:off x="3325320" y="2630880"/>
            <a:ext cx="353160" cy="146160"/>
          </a:xfrm>
          <a:custGeom>
            <a:avLst/>
            <a:gdLst/>
            <a:ahLst/>
            <a:rect l="l" t="t" r="r" b="b"/>
            <a:pathLst>
              <a:path w="446" h="328">
                <a:moveTo>
                  <a:pt x="0" y="0"/>
                </a:moveTo>
                <a:lnTo>
                  <a:pt x="446" y="0"/>
                </a:lnTo>
                <a:lnTo>
                  <a:pt x="446" y="328"/>
                </a:lnTo>
                <a:lnTo>
                  <a:pt x="0" y="32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cdd2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71" name="CustomShape 71"/>
          <p:cNvSpPr/>
          <p:nvPr/>
        </p:nvSpPr>
        <p:spPr>
          <a:xfrm>
            <a:off x="3325320" y="2673720"/>
            <a:ext cx="35316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D2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72" name="CustomShape 72"/>
          <p:cNvSpPr/>
          <p:nvPr/>
        </p:nvSpPr>
        <p:spPr>
          <a:xfrm>
            <a:off x="3678840" y="2630880"/>
            <a:ext cx="1055880" cy="146160"/>
          </a:xfrm>
          <a:custGeom>
            <a:avLst/>
            <a:gdLst/>
            <a:ahLst/>
            <a:rect l="l" t="t" r="r" b="b"/>
            <a:pathLst>
              <a:path w="1338" h="328">
                <a:moveTo>
                  <a:pt x="0" y="0"/>
                </a:moveTo>
                <a:lnTo>
                  <a:pt x="1338" y="0"/>
                </a:lnTo>
                <a:lnTo>
                  <a:pt x="1338" y="328"/>
                </a:lnTo>
                <a:lnTo>
                  <a:pt x="0" y="32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cdd2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73" name="CustomShape 73"/>
          <p:cNvSpPr/>
          <p:nvPr/>
        </p:nvSpPr>
        <p:spPr>
          <a:xfrm>
            <a:off x="3678480" y="2673720"/>
            <a:ext cx="105624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Server and system state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74" name="CustomShape 74"/>
          <p:cNvSpPr/>
          <p:nvPr/>
        </p:nvSpPr>
        <p:spPr>
          <a:xfrm>
            <a:off x="2539800" y="2706120"/>
            <a:ext cx="785160" cy="2160"/>
          </a:xfrm>
          <a:custGeom>
            <a:avLst/>
            <a:gdLst/>
            <a:ahLst/>
            <a:rect l="l" t="t" r="r" b="b"/>
            <a:pathLst>
              <a:path w="992" h="4">
                <a:moveTo>
                  <a:pt x="0" y="4"/>
                </a:moveTo>
                <a:lnTo>
                  <a:pt x="992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75" name="CustomShape 75"/>
          <p:cNvSpPr/>
          <p:nvPr/>
        </p:nvSpPr>
        <p:spPr>
          <a:xfrm>
            <a:off x="3274200" y="2691720"/>
            <a:ext cx="50760" cy="2844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1"/>
                </a:moveTo>
                <a:lnTo>
                  <a:pt x="0" y="63"/>
                </a:lnTo>
                <a:lnTo>
                  <a:pt x="0" y="0"/>
                </a:lnTo>
                <a:lnTo>
                  <a:pt x="64" y="31"/>
                </a:lnTo>
                <a:lnTo>
                  <a:pt x="64" y="31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76" name="CustomShape 76"/>
          <p:cNvSpPr/>
          <p:nvPr/>
        </p:nvSpPr>
        <p:spPr>
          <a:xfrm>
            <a:off x="2635200" y="2518200"/>
            <a:ext cx="51156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Server and system current state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477" name="Group 77"/>
          <p:cNvGrpSpPr/>
          <p:nvPr/>
        </p:nvGrpSpPr>
        <p:grpSpPr>
          <a:xfrm>
            <a:off x="1778040" y="2990520"/>
            <a:ext cx="845640" cy="294840"/>
            <a:chOff x="1778040" y="2990520"/>
            <a:chExt cx="845640" cy="294840"/>
          </a:xfrm>
        </p:grpSpPr>
        <p:sp>
          <p:nvSpPr>
            <p:cNvPr id="1478" name="CustomShape 78"/>
            <p:cNvSpPr/>
            <p:nvPr/>
          </p:nvSpPr>
          <p:spPr>
            <a:xfrm>
              <a:off x="1778040" y="2990520"/>
              <a:ext cx="845640" cy="93240"/>
            </a:xfrm>
            <a:custGeom>
              <a:avLst/>
              <a:gdLst/>
              <a:ahLst/>
              <a:rect l="l" t="t" r="r" b="b"/>
              <a:pathLst>
                <a:path w="1048" h="200">
                  <a:moveTo>
                    <a:pt x="120" y="0"/>
                  </a:moveTo>
                  <a:lnTo>
                    <a:pt x="928" y="0"/>
                  </a:lnTo>
                  <a:cubicBezTo>
                    <a:pt x="1008" y="0"/>
                    <a:pt x="1048" y="40"/>
                    <a:pt x="1048" y="120"/>
                  </a:cubicBezTo>
                  <a:lnTo>
                    <a:pt x="1048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479" name="CustomShape 79"/>
            <p:cNvSpPr/>
            <p:nvPr/>
          </p:nvSpPr>
          <p:spPr>
            <a:xfrm>
              <a:off x="1778040" y="3084120"/>
              <a:ext cx="845640" cy="201240"/>
            </a:xfrm>
            <a:custGeom>
              <a:avLst/>
              <a:gdLst/>
              <a:ahLst/>
              <a:rect l="l" t="t" r="r" b="b"/>
              <a:pathLst>
                <a:path w="1048" h="432">
                  <a:moveTo>
                    <a:pt x="0" y="0"/>
                  </a:moveTo>
                  <a:lnTo>
                    <a:pt x="1048" y="0"/>
                  </a:lnTo>
                  <a:lnTo>
                    <a:pt x="1048" y="312"/>
                  </a:lnTo>
                  <a:cubicBezTo>
                    <a:pt x="1048" y="392"/>
                    <a:pt x="1008" y="432"/>
                    <a:pt x="928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80" name="CustomShape 80"/>
          <p:cNvSpPr/>
          <p:nvPr/>
        </p:nvSpPr>
        <p:spPr>
          <a:xfrm>
            <a:off x="1782000" y="2997720"/>
            <a:ext cx="827280" cy="88920"/>
          </a:xfrm>
          <a:custGeom>
            <a:avLst/>
            <a:gdLst/>
            <a:ahLst/>
            <a:rect l="l" t="t" r="r" b="b"/>
            <a:pathLst>
              <a:path w="1048" h="200">
                <a:moveTo>
                  <a:pt x="120" y="0"/>
                </a:moveTo>
                <a:lnTo>
                  <a:pt x="928" y="0"/>
                </a:lnTo>
                <a:cubicBezTo>
                  <a:pt x="1008" y="0"/>
                  <a:pt x="1048" y="40"/>
                  <a:pt x="1048" y="120"/>
                </a:cubicBezTo>
                <a:lnTo>
                  <a:pt x="1048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81" name="CustomShape 81"/>
          <p:cNvSpPr/>
          <p:nvPr/>
        </p:nvSpPr>
        <p:spPr>
          <a:xfrm>
            <a:off x="1782000" y="3087000"/>
            <a:ext cx="827280" cy="191520"/>
          </a:xfrm>
          <a:custGeom>
            <a:avLst/>
            <a:gdLst/>
            <a:ahLst/>
            <a:rect l="l" t="t" r="r" b="b"/>
            <a:pathLst>
              <a:path w="1048" h="432">
                <a:moveTo>
                  <a:pt x="0" y="0"/>
                </a:moveTo>
                <a:lnTo>
                  <a:pt x="1048" y="0"/>
                </a:lnTo>
                <a:lnTo>
                  <a:pt x="1048" y="312"/>
                </a:lnTo>
                <a:cubicBezTo>
                  <a:pt x="1048" y="392"/>
                  <a:pt x="1008" y="432"/>
                  <a:pt x="928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82" name="CustomShape 82"/>
          <p:cNvSpPr/>
          <p:nvPr/>
        </p:nvSpPr>
        <p:spPr>
          <a:xfrm>
            <a:off x="1782000" y="3012120"/>
            <a:ext cx="82728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P3a         InputTypeCheck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83" name="CustomShape 83"/>
          <p:cNvSpPr/>
          <p:nvPr/>
        </p:nvSpPr>
        <p:spPr>
          <a:xfrm>
            <a:off x="1813680" y="3114360"/>
            <a:ext cx="76392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Verify if input is for operating home appliances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84" name="CustomShape 84"/>
          <p:cNvSpPr/>
          <p:nvPr/>
        </p:nvSpPr>
        <p:spPr>
          <a:xfrm>
            <a:off x="5490720" y="2969280"/>
            <a:ext cx="3960" cy="219960"/>
          </a:xfrm>
          <a:custGeom>
            <a:avLst/>
            <a:gdLst/>
            <a:ahLst/>
            <a:rect l="l" t="t" r="r" b="b"/>
            <a:pathLst>
              <a:path w="4" h="496">
                <a:moveTo>
                  <a:pt x="0" y="0"/>
                </a:moveTo>
                <a:lnTo>
                  <a:pt x="4" y="496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85" name="CustomShape 85"/>
          <p:cNvSpPr/>
          <p:nvPr/>
        </p:nvSpPr>
        <p:spPr>
          <a:xfrm>
            <a:off x="5469480" y="3160800"/>
            <a:ext cx="47880" cy="28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86" name="CustomShape 86"/>
          <p:cNvSpPr/>
          <p:nvPr/>
        </p:nvSpPr>
        <p:spPr>
          <a:xfrm>
            <a:off x="5003640" y="3024360"/>
            <a:ext cx="63684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Video</a:t>
            </a:r>
            <a:endParaRPr b="0" lang="en-IN" sz="4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Stream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487" name="Group 87"/>
          <p:cNvGrpSpPr/>
          <p:nvPr/>
        </p:nvGrpSpPr>
        <p:grpSpPr>
          <a:xfrm>
            <a:off x="3436920" y="2990520"/>
            <a:ext cx="1303560" cy="294840"/>
            <a:chOff x="3436920" y="2990520"/>
            <a:chExt cx="1303560" cy="294840"/>
          </a:xfrm>
        </p:grpSpPr>
        <p:sp>
          <p:nvSpPr>
            <p:cNvPr id="1488" name="CustomShape 88"/>
            <p:cNvSpPr/>
            <p:nvPr/>
          </p:nvSpPr>
          <p:spPr>
            <a:xfrm>
              <a:off x="3436920" y="2990520"/>
              <a:ext cx="1303560" cy="93240"/>
            </a:xfrm>
            <a:custGeom>
              <a:avLst/>
              <a:gdLst/>
              <a:ahLst/>
              <a:rect l="l" t="t" r="r" b="b"/>
              <a:pathLst>
                <a:path w="1640" h="200">
                  <a:moveTo>
                    <a:pt x="120" y="0"/>
                  </a:moveTo>
                  <a:lnTo>
                    <a:pt x="1520" y="0"/>
                  </a:lnTo>
                  <a:cubicBezTo>
                    <a:pt x="1600" y="0"/>
                    <a:pt x="1640" y="40"/>
                    <a:pt x="1640" y="120"/>
                  </a:cubicBezTo>
                  <a:lnTo>
                    <a:pt x="164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489" name="CustomShape 89"/>
            <p:cNvSpPr/>
            <p:nvPr/>
          </p:nvSpPr>
          <p:spPr>
            <a:xfrm>
              <a:off x="3436920" y="3084120"/>
              <a:ext cx="1303560" cy="201240"/>
            </a:xfrm>
            <a:custGeom>
              <a:avLst/>
              <a:gdLst/>
              <a:ahLst/>
              <a:rect l="l" t="t" r="r" b="b"/>
              <a:pathLst>
                <a:path w="1640" h="432">
                  <a:moveTo>
                    <a:pt x="0" y="0"/>
                  </a:moveTo>
                  <a:lnTo>
                    <a:pt x="1640" y="0"/>
                  </a:lnTo>
                  <a:lnTo>
                    <a:pt x="1640" y="312"/>
                  </a:lnTo>
                  <a:cubicBezTo>
                    <a:pt x="1640" y="392"/>
                    <a:pt x="1600" y="432"/>
                    <a:pt x="1520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90" name="CustomShape 90"/>
          <p:cNvSpPr/>
          <p:nvPr/>
        </p:nvSpPr>
        <p:spPr>
          <a:xfrm>
            <a:off x="3439800" y="2997720"/>
            <a:ext cx="1294920" cy="88920"/>
          </a:xfrm>
          <a:custGeom>
            <a:avLst/>
            <a:gdLst/>
            <a:ahLst/>
            <a:rect l="l" t="t" r="r" b="b"/>
            <a:pathLst>
              <a:path w="1640" h="200">
                <a:moveTo>
                  <a:pt x="120" y="0"/>
                </a:moveTo>
                <a:lnTo>
                  <a:pt x="1520" y="0"/>
                </a:lnTo>
                <a:cubicBezTo>
                  <a:pt x="1600" y="0"/>
                  <a:pt x="1640" y="40"/>
                  <a:pt x="1640" y="120"/>
                </a:cubicBezTo>
                <a:lnTo>
                  <a:pt x="164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91" name="CustomShape 91"/>
          <p:cNvSpPr/>
          <p:nvPr/>
        </p:nvSpPr>
        <p:spPr>
          <a:xfrm>
            <a:off x="3439800" y="3087000"/>
            <a:ext cx="1294920" cy="191520"/>
          </a:xfrm>
          <a:custGeom>
            <a:avLst/>
            <a:gdLst/>
            <a:ahLst/>
            <a:rect l="l" t="t" r="r" b="b"/>
            <a:pathLst>
              <a:path w="1640" h="432">
                <a:moveTo>
                  <a:pt x="0" y="0"/>
                </a:moveTo>
                <a:lnTo>
                  <a:pt x="1640" y="0"/>
                </a:lnTo>
                <a:lnTo>
                  <a:pt x="1640" y="312"/>
                </a:lnTo>
                <a:cubicBezTo>
                  <a:pt x="1640" y="392"/>
                  <a:pt x="1600" y="432"/>
                  <a:pt x="1520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92" name="CustomShape 92"/>
          <p:cNvSpPr/>
          <p:nvPr/>
        </p:nvSpPr>
        <p:spPr>
          <a:xfrm>
            <a:off x="3439440" y="3012120"/>
            <a:ext cx="129528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P3b    HomeAppliancesOperation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93" name="CustomShape 93"/>
          <p:cNvSpPr/>
          <p:nvPr/>
        </p:nvSpPr>
        <p:spPr>
          <a:xfrm>
            <a:off x="3471120" y="3114720"/>
            <a:ext cx="123156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Operates home appliances according to user's instructions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494" name="CustomShape 94"/>
          <p:cNvSpPr/>
          <p:nvPr/>
        </p:nvSpPr>
        <p:spPr>
          <a:xfrm>
            <a:off x="2609640" y="3140640"/>
            <a:ext cx="829440" cy="360"/>
          </a:xfrm>
          <a:custGeom>
            <a:avLst/>
            <a:gdLst/>
            <a:ahLst/>
            <a:rect l="l" t="t" r="r" b="b"/>
            <a:pathLst>
              <a:path w="1048" h="0">
                <a:moveTo>
                  <a:pt x="0" y="0"/>
                </a:moveTo>
                <a:lnTo>
                  <a:pt x="1048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95" name="CustomShape 95"/>
          <p:cNvSpPr/>
          <p:nvPr/>
        </p:nvSpPr>
        <p:spPr>
          <a:xfrm>
            <a:off x="3388680" y="312660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96" name="CustomShape 96"/>
          <p:cNvSpPr/>
          <p:nvPr/>
        </p:nvSpPr>
        <p:spPr>
          <a:xfrm>
            <a:off x="2736720" y="2951640"/>
            <a:ext cx="63252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Command for operating home appliances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497" name="Group 97"/>
          <p:cNvGrpSpPr/>
          <p:nvPr/>
        </p:nvGrpSpPr>
        <p:grpSpPr>
          <a:xfrm>
            <a:off x="1778040" y="3571560"/>
            <a:ext cx="845640" cy="285480"/>
            <a:chOff x="1778040" y="3571560"/>
            <a:chExt cx="845640" cy="285480"/>
          </a:xfrm>
        </p:grpSpPr>
        <p:sp>
          <p:nvSpPr>
            <p:cNvPr id="1498" name="CustomShape 98"/>
            <p:cNvSpPr/>
            <p:nvPr/>
          </p:nvSpPr>
          <p:spPr>
            <a:xfrm>
              <a:off x="1778040" y="3571560"/>
              <a:ext cx="845640" cy="90360"/>
            </a:xfrm>
            <a:custGeom>
              <a:avLst/>
              <a:gdLst/>
              <a:ahLst/>
              <a:rect l="l" t="t" r="r" b="b"/>
              <a:pathLst>
                <a:path w="1048" h="200">
                  <a:moveTo>
                    <a:pt x="120" y="0"/>
                  </a:moveTo>
                  <a:lnTo>
                    <a:pt x="928" y="0"/>
                  </a:lnTo>
                  <a:cubicBezTo>
                    <a:pt x="1008" y="0"/>
                    <a:pt x="1048" y="40"/>
                    <a:pt x="1048" y="120"/>
                  </a:cubicBezTo>
                  <a:lnTo>
                    <a:pt x="1048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499" name="CustomShape 99"/>
            <p:cNvSpPr/>
            <p:nvPr/>
          </p:nvSpPr>
          <p:spPr>
            <a:xfrm>
              <a:off x="1778040" y="3662280"/>
              <a:ext cx="845640" cy="194760"/>
            </a:xfrm>
            <a:custGeom>
              <a:avLst/>
              <a:gdLst/>
              <a:ahLst/>
              <a:rect l="l" t="t" r="r" b="b"/>
              <a:pathLst>
                <a:path w="1048" h="432">
                  <a:moveTo>
                    <a:pt x="0" y="0"/>
                  </a:moveTo>
                  <a:lnTo>
                    <a:pt x="1048" y="0"/>
                  </a:lnTo>
                  <a:lnTo>
                    <a:pt x="1048" y="312"/>
                  </a:lnTo>
                  <a:cubicBezTo>
                    <a:pt x="1048" y="392"/>
                    <a:pt x="1008" y="432"/>
                    <a:pt x="928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00" name="CustomShape 100"/>
          <p:cNvSpPr/>
          <p:nvPr/>
        </p:nvSpPr>
        <p:spPr>
          <a:xfrm>
            <a:off x="1782000" y="3574080"/>
            <a:ext cx="827280" cy="88920"/>
          </a:xfrm>
          <a:custGeom>
            <a:avLst/>
            <a:gdLst/>
            <a:ahLst/>
            <a:rect l="l" t="t" r="r" b="b"/>
            <a:pathLst>
              <a:path w="1048" h="200">
                <a:moveTo>
                  <a:pt x="120" y="0"/>
                </a:moveTo>
                <a:lnTo>
                  <a:pt x="928" y="0"/>
                </a:lnTo>
                <a:cubicBezTo>
                  <a:pt x="1008" y="0"/>
                  <a:pt x="1048" y="40"/>
                  <a:pt x="1048" y="120"/>
                </a:cubicBezTo>
                <a:lnTo>
                  <a:pt x="1048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01" name="CustomShape 101"/>
          <p:cNvSpPr/>
          <p:nvPr/>
        </p:nvSpPr>
        <p:spPr>
          <a:xfrm>
            <a:off x="1782000" y="3663360"/>
            <a:ext cx="827280" cy="191520"/>
          </a:xfrm>
          <a:custGeom>
            <a:avLst/>
            <a:gdLst/>
            <a:ahLst/>
            <a:rect l="l" t="t" r="r" b="b"/>
            <a:pathLst>
              <a:path w="1048" h="432">
                <a:moveTo>
                  <a:pt x="0" y="0"/>
                </a:moveTo>
                <a:lnTo>
                  <a:pt x="1048" y="0"/>
                </a:lnTo>
                <a:lnTo>
                  <a:pt x="1048" y="312"/>
                </a:lnTo>
                <a:cubicBezTo>
                  <a:pt x="1048" y="392"/>
                  <a:pt x="1008" y="432"/>
                  <a:pt x="928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02" name="CustomShape 102"/>
          <p:cNvSpPr/>
          <p:nvPr/>
        </p:nvSpPr>
        <p:spPr>
          <a:xfrm>
            <a:off x="1782000" y="3588480"/>
            <a:ext cx="82728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P3c          InputTypeCheck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03" name="CustomShape 103"/>
          <p:cNvSpPr/>
          <p:nvPr/>
        </p:nvSpPr>
        <p:spPr>
          <a:xfrm>
            <a:off x="1813680" y="3724920"/>
            <a:ext cx="7639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Verify if input is for general query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504" name="Group 104"/>
          <p:cNvGrpSpPr/>
          <p:nvPr/>
        </p:nvGrpSpPr>
        <p:grpSpPr>
          <a:xfrm>
            <a:off x="6383880" y="4648320"/>
            <a:ext cx="930240" cy="294480"/>
            <a:chOff x="6383880" y="4648320"/>
            <a:chExt cx="930240" cy="294480"/>
          </a:xfrm>
        </p:grpSpPr>
        <p:sp>
          <p:nvSpPr>
            <p:cNvPr id="1505" name="CustomShape 105"/>
            <p:cNvSpPr/>
            <p:nvPr/>
          </p:nvSpPr>
          <p:spPr>
            <a:xfrm>
              <a:off x="6383880" y="4648320"/>
              <a:ext cx="930240" cy="93240"/>
            </a:xfrm>
            <a:custGeom>
              <a:avLst/>
              <a:gdLst/>
              <a:ahLst/>
              <a:rect l="l" t="t" r="r" b="b"/>
              <a:pathLst>
                <a:path w="1160" h="200">
                  <a:moveTo>
                    <a:pt x="120" y="0"/>
                  </a:moveTo>
                  <a:lnTo>
                    <a:pt x="1040" y="0"/>
                  </a:lnTo>
                  <a:cubicBezTo>
                    <a:pt x="1120" y="0"/>
                    <a:pt x="1160" y="40"/>
                    <a:pt x="1160" y="120"/>
                  </a:cubicBezTo>
                  <a:lnTo>
                    <a:pt x="116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506" name="CustomShape 106"/>
            <p:cNvSpPr/>
            <p:nvPr/>
          </p:nvSpPr>
          <p:spPr>
            <a:xfrm>
              <a:off x="6383880" y="4741920"/>
              <a:ext cx="930240" cy="200880"/>
            </a:xfrm>
            <a:custGeom>
              <a:avLst/>
              <a:gdLst/>
              <a:ahLst/>
              <a:rect l="l" t="t" r="r" b="b"/>
              <a:pathLst>
                <a:path w="1160" h="432">
                  <a:moveTo>
                    <a:pt x="0" y="0"/>
                  </a:moveTo>
                  <a:lnTo>
                    <a:pt x="1160" y="0"/>
                  </a:lnTo>
                  <a:lnTo>
                    <a:pt x="1160" y="312"/>
                  </a:lnTo>
                  <a:cubicBezTo>
                    <a:pt x="1160" y="392"/>
                    <a:pt x="1120" y="432"/>
                    <a:pt x="1040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07" name="CustomShape 107"/>
          <p:cNvSpPr/>
          <p:nvPr/>
        </p:nvSpPr>
        <p:spPr>
          <a:xfrm>
            <a:off x="6391800" y="4655160"/>
            <a:ext cx="916560" cy="88920"/>
          </a:xfrm>
          <a:custGeom>
            <a:avLst/>
            <a:gdLst/>
            <a:ahLst/>
            <a:rect l="l" t="t" r="r" b="b"/>
            <a:pathLst>
              <a:path w="1160" h="200">
                <a:moveTo>
                  <a:pt x="120" y="0"/>
                </a:moveTo>
                <a:lnTo>
                  <a:pt x="1040" y="0"/>
                </a:lnTo>
                <a:cubicBezTo>
                  <a:pt x="1120" y="0"/>
                  <a:pt x="1160" y="40"/>
                  <a:pt x="1160" y="120"/>
                </a:cubicBezTo>
                <a:lnTo>
                  <a:pt x="116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08" name="CustomShape 108"/>
          <p:cNvSpPr/>
          <p:nvPr/>
        </p:nvSpPr>
        <p:spPr>
          <a:xfrm>
            <a:off x="6391800" y="4744440"/>
            <a:ext cx="916560" cy="191520"/>
          </a:xfrm>
          <a:custGeom>
            <a:avLst/>
            <a:gdLst/>
            <a:ahLst/>
            <a:rect l="l" t="t" r="r" b="b"/>
            <a:pathLst>
              <a:path w="1160" h="432">
                <a:moveTo>
                  <a:pt x="0" y="0"/>
                </a:moveTo>
                <a:lnTo>
                  <a:pt x="1160" y="0"/>
                </a:lnTo>
                <a:lnTo>
                  <a:pt x="1160" y="312"/>
                </a:lnTo>
                <a:cubicBezTo>
                  <a:pt x="1160" y="392"/>
                  <a:pt x="1120" y="432"/>
                  <a:pt x="1040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09" name="CustomShape 109"/>
          <p:cNvSpPr/>
          <p:nvPr/>
        </p:nvSpPr>
        <p:spPr>
          <a:xfrm>
            <a:off x="6391800" y="4669200"/>
            <a:ext cx="91656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P2h          GeneralQueryReply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10" name="CustomShape 110"/>
          <p:cNvSpPr/>
          <p:nvPr/>
        </p:nvSpPr>
        <p:spPr>
          <a:xfrm>
            <a:off x="6424200" y="4771440"/>
            <a:ext cx="85284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Replies with maximum possible accuracy using all its resources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11" name="CustomShape 111"/>
          <p:cNvSpPr/>
          <p:nvPr/>
        </p:nvSpPr>
        <p:spPr>
          <a:xfrm>
            <a:off x="2199240" y="3282480"/>
            <a:ext cx="360" cy="291240"/>
          </a:xfrm>
          <a:custGeom>
            <a:avLst/>
            <a:gdLst/>
            <a:ahLst/>
            <a:rect l="l" t="t" r="r" b="b"/>
            <a:pathLst>
              <a:path w="0" h="656">
                <a:moveTo>
                  <a:pt x="0" y="0"/>
                </a:moveTo>
                <a:lnTo>
                  <a:pt x="0" y="656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12" name="CustomShape 112"/>
          <p:cNvSpPr/>
          <p:nvPr/>
        </p:nvSpPr>
        <p:spPr>
          <a:xfrm>
            <a:off x="2173680" y="354528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13" name="CustomShape 113"/>
          <p:cNvSpPr/>
          <p:nvPr/>
        </p:nvSpPr>
        <p:spPr>
          <a:xfrm>
            <a:off x="1528200" y="3380040"/>
            <a:ext cx="82260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User Input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14" name="CustomShape 114"/>
          <p:cNvSpPr/>
          <p:nvPr/>
        </p:nvSpPr>
        <p:spPr>
          <a:xfrm>
            <a:off x="5490720" y="3822840"/>
            <a:ext cx="3960" cy="180720"/>
          </a:xfrm>
          <a:custGeom>
            <a:avLst/>
            <a:gdLst/>
            <a:ahLst/>
            <a:rect l="l" t="t" r="r" b="b"/>
            <a:pathLst>
              <a:path w="4" h="408">
                <a:moveTo>
                  <a:pt x="0" y="0"/>
                </a:moveTo>
                <a:lnTo>
                  <a:pt x="4" y="408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15" name="CustomShape 115"/>
          <p:cNvSpPr/>
          <p:nvPr/>
        </p:nvSpPr>
        <p:spPr>
          <a:xfrm>
            <a:off x="5466960" y="3975120"/>
            <a:ext cx="50760" cy="28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16" name="CustomShape 116"/>
          <p:cNvSpPr/>
          <p:nvPr/>
        </p:nvSpPr>
        <p:spPr>
          <a:xfrm>
            <a:off x="5190120" y="3855240"/>
            <a:ext cx="29124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Video</a:t>
            </a:r>
            <a:endParaRPr b="0" lang="en-IN" sz="4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Stream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517" name="Group 117"/>
          <p:cNvGrpSpPr/>
          <p:nvPr/>
        </p:nvGrpSpPr>
        <p:grpSpPr>
          <a:xfrm>
            <a:off x="1439280" y="4619520"/>
            <a:ext cx="1523160" cy="351720"/>
            <a:chOff x="1439280" y="4619520"/>
            <a:chExt cx="1523160" cy="351720"/>
          </a:xfrm>
        </p:grpSpPr>
        <p:sp>
          <p:nvSpPr>
            <p:cNvPr id="1518" name="CustomShape 118"/>
            <p:cNvSpPr/>
            <p:nvPr/>
          </p:nvSpPr>
          <p:spPr>
            <a:xfrm>
              <a:off x="1439280" y="4619520"/>
              <a:ext cx="1523160" cy="90720"/>
            </a:xfrm>
            <a:custGeom>
              <a:avLst/>
              <a:gdLst/>
              <a:ahLst/>
              <a:rect l="l" t="t" r="r" b="b"/>
              <a:pathLst>
                <a:path w="1888" h="200">
                  <a:moveTo>
                    <a:pt x="120" y="0"/>
                  </a:moveTo>
                  <a:lnTo>
                    <a:pt x="1768" y="0"/>
                  </a:lnTo>
                  <a:cubicBezTo>
                    <a:pt x="1848" y="0"/>
                    <a:pt x="1888" y="40"/>
                    <a:pt x="1888" y="120"/>
                  </a:cubicBezTo>
                  <a:lnTo>
                    <a:pt x="1888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519" name="CustomShape 119"/>
            <p:cNvSpPr/>
            <p:nvPr/>
          </p:nvSpPr>
          <p:spPr>
            <a:xfrm>
              <a:off x="1439280" y="4710600"/>
              <a:ext cx="1523160" cy="260640"/>
            </a:xfrm>
            <a:custGeom>
              <a:avLst/>
              <a:gdLst/>
              <a:ahLst/>
              <a:rect l="l" t="t" r="r" b="b"/>
              <a:pathLst>
                <a:path w="1888" h="576">
                  <a:moveTo>
                    <a:pt x="0" y="0"/>
                  </a:moveTo>
                  <a:lnTo>
                    <a:pt x="1888" y="0"/>
                  </a:lnTo>
                  <a:lnTo>
                    <a:pt x="1888" y="456"/>
                  </a:lnTo>
                  <a:cubicBezTo>
                    <a:pt x="1888" y="536"/>
                    <a:pt x="1848" y="576"/>
                    <a:pt x="1768" y="576"/>
                  </a:cubicBezTo>
                  <a:lnTo>
                    <a:pt x="120" y="576"/>
                  </a:lnTo>
                  <a:cubicBezTo>
                    <a:pt x="40" y="576"/>
                    <a:pt x="0" y="536"/>
                    <a:pt x="0" y="456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20" name="CustomShape 120"/>
          <p:cNvSpPr/>
          <p:nvPr/>
        </p:nvSpPr>
        <p:spPr>
          <a:xfrm>
            <a:off x="1454040" y="4623120"/>
            <a:ext cx="1491840" cy="88920"/>
          </a:xfrm>
          <a:custGeom>
            <a:avLst/>
            <a:gdLst/>
            <a:ahLst/>
            <a:rect l="l" t="t" r="r" b="b"/>
            <a:pathLst>
              <a:path w="1888" h="200">
                <a:moveTo>
                  <a:pt x="120" y="0"/>
                </a:moveTo>
                <a:lnTo>
                  <a:pt x="1768" y="0"/>
                </a:lnTo>
                <a:cubicBezTo>
                  <a:pt x="1848" y="0"/>
                  <a:pt x="1888" y="40"/>
                  <a:pt x="1888" y="120"/>
                </a:cubicBezTo>
                <a:lnTo>
                  <a:pt x="1888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21" name="CustomShape 121"/>
          <p:cNvSpPr/>
          <p:nvPr/>
        </p:nvSpPr>
        <p:spPr>
          <a:xfrm>
            <a:off x="1454040" y="4712400"/>
            <a:ext cx="1491840" cy="255600"/>
          </a:xfrm>
          <a:custGeom>
            <a:avLst/>
            <a:gdLst/>
            <a:ahLst/>
            <a:rect l="l" t="t" r="r" b="b"/>
            <a:pathLst>
              <a:path w="1888" h="576">
                <a:moveTo>
                  <a:pt x="0" y="0"/>
                </a:moveTo>
                <a:lnTo>
                  <a:pt x="1888" y="0"/>
                </a:lnTo>
                <a:lnTo>
                  <a:pt x="1888" y="456"/>
                </a:lnTo>
                <a:cubicBezTo>
                  <a:pt x="1888" y="536"/>
                  <a:pt x="1848" y="576"/>
                  <a:pt x="1768" y="576"/>
                </a:cubicBezTo>
                <a:lnTo>
                  <a:pt x="120" y="576"/>
                </a:lnTo>
                <a:cubicBezTo>
                  <a:pt x="40" y="576"/>
                  <a:pt x="0" y="536"/>
                  <a:pt x="0" y="456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22" name="CustomShape 122"/>
          <p:cNvSpPr/>
          <p:nvPr/>
        </p:nvSpPr>
        <p:spPr>
          <a:xfrm>
            <a:off x="1453680" y="4637160"/>
            <a:ext cx="149220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P3f    natural language understanding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23" name="CustomShape 123"/>
          <p:cNvSpPr/>
          <p:nvPr/>
        </p:nvSpPr>
        <p:spPr>
          <a:xfrm>
            <a:off x="1486080" y="4806000"/>
            <a:ext cx="14281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understand the meaning of input data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24" name="CustomShape 124"/>
          <p:cNvSpPr/>
          <p:nvPr/>
        </p:nvSpPr>
        <p:spPr>
          <a:xfrm>
            <a:off x="2199240" y="3858840"/>
            <a:ext cx="360" cy="222480"/>
          </a:xfrm>
          <a:custGeom>
            <a:avLst/>
            <a:gdLst/>
            <a:ahLst/>
            <a:rect l="l" t="t" r="r" b="b"/>
            <a:pathLst>
              <a:path w="0" h="500">
                <a:moveTo>
                  <a:pt x="0" y="0"/>
                </a:moveTo>
                <a:lnTo>
                  <a:pt x="0" y="50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25" name="CustomShape 125"/>
          <p:cNvSpPr/>
          <p:nvPr/>
        </p:nvSpPr>
        <p:spPr>
          <a:xfrm>
            <a:off x="2173680" y="405288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26" name="CustomShape 126"/>
          <p:cNvSpPr/>
          <p:nvPr/>
        </p:nvSpPr>
        <p:spPr>
          <a:xfrm>
            <a:off x="1663560" y="3930120"/>
            <a:ext cx="56268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User Input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27" name="CustomShape 127"/>
          <p:cNvSpPr/>
          <p:nvPr/>
        </p:nvSpPr>
        <p:spPr>
          <a:xfrm>
            <a:off x="5873400" y="3830040"/>
            <a:ext cx="475920" cy="317520"/>
          </a:xfrm>
          <a:custGeom>
            <a:avLst/>
            <a:gdLst/>
            <a:ahLst/>
            <a:rect l="l" t="t" r="r" b="b"/>
            <a:pathLst>
              <a:path w="604" h="716">
                <a:moveTo>
                  <a:pt x="0" y="716"/>
                </a:moveTo>
                <a:lnTo>
                  <a:pt x="222" y="716"/>
                </a:lnTo>
                <a:cubicBezTo>
                  <a:pt x="275" y="716"/>
                  <a:pt x="302" y="689"/>
                  <a:pt x="302" y="636"/>
                </a:cubicBezTo>
                <a:lnTo>
                  <a:pt x="302" y="80"/>
                </a:lnTo>
                <a:cubicBezTo>
                  <a:pt x="302" y="26"/>
                  <a:pt x="328" y="0"/>
                  <a:pt x="382" y="0"/>
                </a:cubicBezTo>
                <a:lnTo>
                  <a:pt x="604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28" name="CustomShape 128"/>
          <p:cNvSpPr/>
          <p:nvPr/>
        </p:nvSpPr>
        <p:spPr>
          <a:xfrm>
            <a:off x="6301440" y="3815640"/>
            <a:ext cx="4788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29" name="CustomShape 129"/>
          <p:cNvSpPr/>
          <p:nvPr/>
        </p:nvSpPr>
        <p:spPr>
          <a:xfrm>
            <a:off x="6525720" y="4029120"/>
            <a:ext cx="32796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Frames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530" name="Group 130"/>
          <p:cNvGrpSpPr/>
          <p:nvPr/>
        </p:nvGrpSpPr>
        <p:grpSpPr>
          <a:xfrm>
            <a:off x="4978440" y="4514760"/>
            <a:ext cx="1049040" cy="285120"/>
            <a:chOff x="4978440" y="4514760"/>
            <a:chExt cx="1049040" cy="285120"/>
          </a:xfrm>
        </p:grpSpPr>
        <p:sp>
          <p:nvSpPr>
            <p:cNvPr id="1531" name="CustomShape 131"/>
            <p:cNvSpPr/>
            <p:nvPr/>
          </p:nvSpPr>
          <p:spPr>
            <a:xfrm>
              <a:off x="4978440" y="4514760"/>
              <a:ext cx="1049040" cy="89280"/>
            </a:xfrm>
            <a:custGeom>
              <a:avLst/>
              <a:gdLst/>
              <a:ahLst/>
              <a:rect l="l" t="t" r="r" b="b"/>
              <a:pathLst>
                <a:path w="1304" h="200">
                  <a:moveTo>
                    <a:pt x="120" y="0"/>
                  </a:moveTo>
                  <a:lnTo>
                    <a:pt x="1184" y="0"/>
                  </a:lnTo>
                  <a:cubicBezTo>
                    <a:pt x="1264" y="0"/>
                    <a:pt x="1304" y="40"/>
                    <a:pt x="1304" y="120"/>
                  </a:cubicBezTo>
                  <a:lnTo>
                    <a:pt x="1304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532" name="CustomShape 132"/>
            <p:cNvSpPr/>
            <p:nvPr/>
          </p:nvSpPr>
          <p:spPr>
            <a:xfrm>
              <a:off x="4978440" y="4604400"/>
              <a:ext cx="1049040" cy="195480"/>
            </a:xfrm>
            <a:custGeom>
              <a:avLst/>
              <a:gdLst/>
              <a:ahLst/>
              <a:rect l="l" t="t" r="r" b="b"/>
              <a:pathLst>
                <a:path w="1304" h="432">
                  <a:moveTo>
                    <a:pt x="0" y="0"/>
                  </a:moveTo>
                  <a:lnTo>
                    <a:pt x="1304" y="0"/>
                  </a:lnTo>
                  <a:lnTo>
                    <a:pt x="1304" y="312"/>
                  </a:lnTo>
                  <a:cubicBezTo>
                    <a:pt x="1304" y="392"/>
                    <a:pt x="1264" y="432"/>
                    <a:pt x="1184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33" name="CustomShape 133"/>
          <p:cNvSpPr/>
          <p:nvPr/>
        </p:nvSpPr>
        <p:spPr>
          <a:xfrm>
            <a:off x="4982040" y="4516920"/>
            <a:ext cx="1030680" cy="87840"/>
          </a:xfrm>
          <a:custGeom>
            <a:avLst/>
            <a:gdLst/>
            <a:ahLst/>
            <a:rect l="l" t="t" r="r" b="b"/>
            <a:pathLst>
              <a:path w="1304" h="200">
                <a:moveTo>
                  <a:pt x="120" y="0"/>
                </a:moveTo>
                <a:lnTo>
                  <a:pt x="1184" y="0"/>
                </a:lnTo>
                <a:cubicBezTo>
                  <a:pt x="1264" y="0"/>
                  <a:pt x="1304" y="40"/>
                  <a:pt x="1304" y="120"/>
                </a:cubicBezTo>
                <a:lnTo>
                  <a:pt x="1304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34" name="CustomShape 134"/>
          <p:cNvSpPr/>
          <p:nvPr/>
        </p:nvSpPr>
        <p:spPr>
          <a:xfrm>
            <a:off x="4982040" y="4605120"/>
            <a:ext cx="1030680" cy="192600"/>
          </a:xfrm>
          <a:custGeom>
            <a:avLst/>
            <a:gdLst/>
            <a:ahLst/>
            <a:rect l="l" t="t" r="r" b="b"/>
            <a:pathLst>
              <a:path w="1304" h="432">
                <a:moveTo>
                  <a:pt x="0" y="0"/>
                </a:moveTo>
                <a:lnTo>
                  <a:pt x="1304" y="0"/>
                </a:lnTo>
                <a:lnTo>
                  <a:pt x="1304" y="312"/>
                </a:lnTo>
                <a:cubicBezTo>
                  <a:pt x="1304" y="392"/>
                  <a:pt x="1264" y="432"/>
                  <a:pt x="1184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35" name="CustomShape 135"/>
          <p:cNvSpPr/>
          <p:nvPr/>
        </p:nvSpPr>
        <p:spPr>
          <a:xfrm>
            <a:off x="4982400" y="4530600"/>
            <a:ext cx="103068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P2c            Brightness Detection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36" name="CustomShape 136"/>
          <p:cNvSpPr/>
          <p:nvPr/>
        </p:nvSpPr>
        <p:spPr>
          <a:xfrm>
            <a:off x="5014440" y="4667040"/>
            <a:ext cx="96660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detecting Brightness through frames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37" name="CustomShape 137"/>
          <p:cNvSpPr/>
          <p:nvPr/>
        </p:nvSpPr>
        <p:spPr>
          <a:xfrm>
            <a:off x="5495040" y="4288320"/>
            <a:ext cx="360" cy="226080"/>
          </a:xfrm>
          <a:custGeom>
            <a:avLst/>
            <a:gdLst/>
            <a:ahLst/>
            <a:rect l="l" t="t" r="r" b="b"/>
            <a:pathLst>
              <a:path w="0" h="508">
                <a:moveTo>
                  <a:pt x="0" y="0"/>
                </a:moveTo>
                <a:lnTo>
                  <a:pt x="0" y="508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38" name="CustomShape 138"/>
          <p:cNvSpPr/>
          <p:nvPr/>
        </p:nvSpPr>
        <p:spPr>
          <a:xfrm>
            <a:off x="5469480" y="448596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539" name="Group 139"/>
          <p:cNvGrpSpPr/>
          <p:nvPr/>
        </p:nvGrpSpPr>
        <p:grpSpPr>
          <a:xfrm>
            <a:off x="220320" y="2580840"/>
            <a:ext cx="845640" cy="285480"/>
            <a:chOff x="220320" y="2580840"/>
            <a:chExt cx="845640" cy="285480"/>
          </a:xfrm>
        </p:grpSpPr>
        <p:sp>
          <p:nvSpPr>
            <p:cNvPr id="1540" name="CustomShape 140"/>
            <p:cNvSpPr/>
            <p:nvPr/>
          </p:nvSpPr>
          <p:spPr>
            <a:xfrm>
              <a:off x="220320" y="2580840"/>
              <a:ext cx="845640" cy="90360"/>
            </a:xfrm>
            <a:custGeom>
              <a:avLst/>
              <a:gdLst/>
              <a:ahLst/>
              <a:rect l="l" t="t" r="r" b="b"/>
              <a:pathLst>
                <a:path w="1048" h="200">
                  <a:moveTo>
                    <a:pt x="120" y="0"/>
                  </a:moveTo>
                  <a:lnTo>
                    <a:pt x="928" y="0"/>
                  </a:lnTo>
                  <a:cubicBezTo>
                    <a:pt x="1008" y="0"/>
                    <a:pt x="1048" y="40"/>
                    <a:pt x="1048" y="120"/>
                  </a:cubicBezTo>
                  <a:lnTo>
                    <a:pt x="1048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541" name="CustomShape 141"/>
            <p:cNvSpPr/>
            <p:nvPr/>
          </p:nvSpPr>
          <p:spPr>
            <a:xfrm>
              <a:off x="220320" y="2671560"/>
              <a:ext cx="845640" cy="194760"/>
            </a:xfrm>
            <a:custGeom>
              <a:avLst/>
              <a:gdLst/>
              <a:ahLst/>
              <a:rect l="l" t="t" r="r" b="b"/>
              <a:pathLst>
                <a:path w="1048" h="432">
                  <a:moveTo>
                    <a:pt x="0" y="0"/>
                  </a:moveTo>
                  <a:lnTo>
                    <a:pt x="1048" y="0"/>
                  </a:lnTo>
                  <a:lnTo>
                    <a:pt x="1048" y="312"/>
                  </a:lnTo>
                  <a:cubicBezTo>
                    <a:pt x="1048" y="392"/>
                    <a:pt x="1008" y="432"/>
                    <a:pt x="928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42" name="CustomShape 142"/>
          <p:cNvSpPr/>
          <p:nvPr/>
        </p:nvSpPr>
        <p:spPr>
          <a:xfrm>
            <a:off x="226440" y="2584800"/>
            <a:ext cx="827280" cy="88920"/>
          </a:xfrm>
          <a:custGeom>
            <a:avLst/>
            <a:gdLst/>
            <a:ahLst/>
            <a:rect l="l" t="t" r="r" b="b"/>
            <a:pathLst>
              <a:path w="1048" h="200">
                <a:moveTo>
                  <a:pt x="120" y="0"/>
                </a:moveTo>
                <a:lnTo>
                  <a:pt x="928" y="0"/>
                </a:lnTo>
                <a:cubicBezTo>
                  <a:pt x="1008" y="0"/>
                  <a:pt x="1048" y="40"/>
                  <a:pt x="1048" y="120"/>
                </a:cubicBezTo>
                <a:lnTo>
                  <a:pt x="1048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43" name="CustomShape 143"/>
          <p:cNvSpPr/>
          <p:nvPr/>
        </p:nvSpPr>
        <p:spPr>
          <a:xfrm>
            <a:off x="226440" y="2673720"/>
            <a:ext cx="827280" cy="191520"/>
          </a:xfrm>
          <a:custGeom>
            <a:avLst/>
            <a:gdLst/>
            <a:ahLst/>
            <a:rect l="l" t="t" r="r" b="b"/>
            <a:pathLst>
              <a:path w="1048" h="432">
                <a:moveTo>
                  <a:pt x="0" y="0"/>
                </a:moveTo>
                <a:lnTo>
                  <a:pt x="1048" y="0"/>
                </a:lnTo>
                <a:lnTo>
                  <a:pt x="1048" y="312"/>
                </a:lnTo>
                <a:cubicBezTo>
                  <a:pt x="1048" y="392"/>
                  <a:pt x="1008" y="432"/>
                  <a:pt x="928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44" name="CustomShape 144"/>
          <p:cNvSpPr/>
          <p:nvPr/>
        </p:nvSpPr>
        <p:spPr>
          <a:xfrm>
            <a:off x="226440" y="2599200"/>
            <a:ext cx="82728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P3              UserInput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45" name="CustomShape 145"/>
          <p:cNvSpPr/>
          <p:nvPr/>
        </p:nvSpPr>
        <p:spPr>
          <a:xfrm>
            <a:off x="258120" y="2736000"/>
            <a:ext cx="7639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Reads User Input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46" name="CustomShape 146"/>
          <p:cNvSpPr/>
          <p:nvPr/>
        </p:nvSpPr>
        <p:spPr>
          <a:xfrm>
            <a:off x="643680" y="2289240"/>
            <a:ext cx="360" cy="295200"/>
          </a:xfrm>
          <a:custGeom>
            <a:avLst/>
            <a:gdLst/>
            <a:ahLst/>
            <a:rect l="l" t="t" r="r" b="b"/>
            <a:pathLst>
              <a:path w="0" h="664">
                <a:moveTo>
                  <a:pt x="0" y="0"/>
                </a:moveTo>
                <a:lnTo>
                  <a:pt x="0" y="664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47" name="CustomShape 147"/>
          <p:cNvSpPr/>
          <p:nvPr/>
        </p:nvSpPr>
        <p:spPr>
          <a:xfrm>
            <a:off x="618120" y="2557080"/>
            <a:ext cx="50040" cy="273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48" name="CustomShape 148"/>
          <p:cNvSpPr/>
          <p:nvPr/>
        </p:nvSpPr>
        <p:spPr>
          <a:xfrm>
            <a:off x="118440" y="2400120"/>
            <a:ext cx="52488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Gives Input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49" name="CustomShape 149"/>
          <p:cNvSpPr/>
          <p:nvPr/>
        </p:nvSpPr>
        <p:spPr>
          <a:xfrm>
            <a:off x="5778720" y="3916080"/>
            <a:ext cx="32724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Frames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50" name="CustomShape 150"/>
          <p:cNvSpPr/>
          <p:nvPr/>
        </p:nvSpPr>
        <p:spPr>
          <a:xfrm>
            <a:off x="848520" y="2869200"/>
            <a:ext cx="933120" cy="271440"/>
          </a:xfrm>
          <a:custGeom>
            <a:avLst/>
            <a:gdLst/>
            <a:ahLst/>
            <a:rect l="l" t="t" r="r" b="b"/>
            <a:pathLst>
              <a:path w="1182" h="608">
                <a:moveTo>
                  <a:pt x="0" y="0"/>
                </a:moveTo>
                <a:lnTo>
                  <a:pt x="0" y="608"/>
                </a:lnTo>
                <a:lnTo>
                  <a:pt x="1182" y="608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51" name="CustomShape 151"/>
          <p:cNvSpPr/>
          <p:nvPr/>
        </p:nvSpPr>
        <p:spPr>
          <a:xfrm>
            <a:off x="1731240" y="312660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52" name="CustomShape 152"/>
          <p:cNvSpPr/>
          <p:nvPr/>
        </p:nvSpPr>
        <p:spPr>
          <a:xfrm>
            <a:off x="1138320" y="2975400"/>
            <a:ext cx="43596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Statement Check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553" name="Group 153"/>
          <p:cNvGrpSpPr/>
          <p:nvPr/>
        </p:nvGrpSpPr>
        <p:grpSpPr>
          <a:xfrm>
            <a:off x="6383880" y="3133440"/>
            <a:ext cx="947160" cy="294840"/>
            <a:chOff x="6383880" y="3133440"/>
            <a:chExt cx="947160" cy="294840"/>
          </a:xfrm>
        </p:grpSpPr>
        <p:sp>
          <p:nvSpPr>
            <p:cNvPr id="1554" name="CustomShape 154"/>
            <p:cNvSpPr/>
            <p:nvPr/>
          </p:nvSpPr>
          <p:spPr>
            <a:xfrm>
              <a:off x="6383880" y="3133440"/>
              <a:ext cx="947160" cy="92160"/>
            </a:xfrm>
            <a:custGeom>
              <a:avLst/>
              <a:gdLst/>
              <a:ahLst/>
              <a:rect l="l" t="t" r="r" b="b"/>
              <a:pathLst>
                <a:path w="1160" h="200">
                  <a:moveTo>
                    <a:pt x="120" y="0"/>
                  </a:moveTo>
                  <a:lnTo>
                    <a:pt x="1040" y="0"/>
                  </a:lnTo>
                  <a:cubicBezTo>
                    <a:pt x="1120" y="0"/>
                    <a:pt x="1160" y="40"/>
                    <a:pt x="1160" y="120"/>
                  </a:cubicBezTo>
                  <a:lnTo>
                    <a:pt x="116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555" name="CustomShape 155"/>
            <p:cNvSpPr/>
            <p:nvPr/>
          </p:nvSpPr>
          <p:spPr>
            <a:xfrm>
              <a:off x="6383880" y="3225960"/>
              <a:ext cx="947160" cy="202320"/>
            </a:xfrm>
            <a:custGeom>
              <a:avLst/>
              <a:gdLst/>
              <a:ahLst/>
              <a:rect l="l" t="t" r="r" b="b"/>
              <a:pathLst>
                <a:path w="1160" h="432">
                  <a:moveTo>
                    <a:pt x="0" y="0"/>
                  </a:moveTo>
                  <a:lnTo>
                    <a:pt x="1160" y="0"/>
                  </a:lnTo>
                  <a:lnTo>
                    <a:pt x="1160" y="312"/>
                  </a:lnTo>
                  <a:cubicBezTo>
                    <a:pt x="1160" y="392"/>
                    <a:pt x="1120" y="432"/>
                    <a:pt x="1040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56" name="CustomShape 156"/>
          <p:cNvSpPr/>
          <p:nvPr/>
        </p:nvSpPr>
        <p:spPr>
          <a:xfrm>
            <a:off x="6399000" y="3140640"/>
            <a:ext cx="915840" cy="87840"/>
          </a:xfrm>
          <a:custGeom>
            <a:avLst/>
            <a:gdLst/>
            <a:ahLst/>
            <a:rect l="l" t="t" r="r" b="b"/>
            <a:pathLst>
              <a:path w="1160" h="200">
                <a:moveTo>
                  <a:pt x="120" y="0"/>
                </a:moveTo>
                <a:lnTo>
                  <a:pt x="1040" y="0"/>
                </a:lnTo>
                <a:cubicBezTo>
                  <a:pt x="1120" y="0"/>
                  <a:pt x="1160" y="40"/>
                  <a:pt x="1160" y="120"/>
                </a:cubicBezTo>
                <a:lnTo>
                  <a:pt x="116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57" name="CustomShape 157"/>
          <p:cNvSpPr/>
          <p:nvPr/>
        </p:nvSpPr>
        <p:spPr>
          <a:xfrm>
            <a:off x="6399000" y="3228840"/>
            <a:ext cx="915840" cy="192600"/>
          </a:xfrm>
          <a:custGeom>
            <a:avLst/>
            <a:gdLst/>
            <a:ahLst/>
            <a:rect l="l" t="t" r="r" b="b"/>
            <a:pathLst>
              <a:path w="1160" h="432">
                <a:moveTo>
                  <a:pt x="0" y="0"/>
                </a:moveTo>
                <a:lnTo>
                  <a:pt x="1160" y="0"/>
                </a:lnTo>
                <a:lnTo>
                  <a:pt x="1160" y="312"/>
                </a:lnTo>
                <a:cubicBezTo>
                  <a:pt x="1160" y="392"/>
                  <a:pt x="1120" y="432"/>
                  <a:pt x="1040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58" name="CustomShape 158"/>
          <p:cNvSpPr/>
          <p:nvPr/>
        </p:nvSpPr>
        <p:spPr>
          <a:xfrm>
            <a:off x="6398640" y="3154320"/>
            <a:ext cx="91620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P2e          Person Detection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59" name="CustomShape 159"/>
          <p:cNvSpPr/>
          <p:nvPr/>
        </p:nvSpPr>
        <p:spPr>
          <a:xfrm>
            <a:off x="6430680" y="3256920"/>
            <a:ext cx="85248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Detecting Persons from Detected Objects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60" name="CustomShape 160"/>
          <p:cNvSpPr/>
          <p:nvPr/>
        </p:nvSpPr>
        <p:spPr>
          <a:xfrm>
            <a:off x="92880" y="1809720"/>
            <a:ext cx="8866440" cy="898560"/>
          </a:xfrm>
          <a:custGeom>
            <a:avLst/>
            <a:gdLst/>
            <a:ahLst/>
            <a:rect l="l" t="t" r="r" b="b"/>
            <a:pathLst>
              <a:path w="11216" h="2020">
                <a:moveTo>
                  <a:pt x="11016" y="2020"/>
                </a:moveTo>
                <a:lnTo>
                  <a:pt x="11216" y="2020"/>
                </a:lnTo>
                <a:lnTo>
                  <a:pt x="11216" y="0"/>
                </a:lnTo>
                <a:lnTo>
                  <a:pt x="0" y="0"/>
                </a:lnTo>
                <a:lnTo>
                  <a:pt x="0" y="912"/>
                </a:lnTo>
                <a:lnTo>
                  <a:pt x="200" y="912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61" name="CustomShape 161"/>
          <p:cNvSpPr/>
          <p:nvPr/>
        </p:nvSpPr>
        <p:spPr>
          <a:xfrm>
            <a:off x="200880" y="2201400"/>
            <a:ext cx="50760" cy="28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62" name="CustomShape 162"/>
          <p:cNvSpPr/>
          <p:nvPr/>
        </p:nvSpPr>
        <p:spPr>
          <a:xfrm>
            <a:off x="6860160" y="3425400"/>
            <a:ext cx="360" cy="260640"/>
          </a:xfrm>
          <a:custGeom>
            <a:avLst/>
            <a:gdLst/>
            <a:ahLst/>
            <a:rect l="l" t="t" r="r" b="b"/>
            <a:pathLst>
              <a:path w="0" h="588">
                <a:moveTo>
                  <a:pt x="0" y="588"/>
                </a:moveTo>
                <a:lnTo>
                  <a:pt x="0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63" name="CustomShape 163"/>
          <p:cNvSpPr/>
          <p:nvPr/>
        </p:nvSpPr>
        <p:spPr>
          <a:xfrm>
            <a:off x="6834600" y="3425400"/>
            <a:ext cx="50760" cy="2700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0"/>
                </a:moveTo>
                <a:lnTo>
                  <a:pt x="64" y="64"/>
                </a:lnTo>
                <a:lnTo>
                  <a:pt x="0" y="64"/>
                </a:lnTo>
                <a:lnTo>
                  <a:pt x="32" y="0"/>
                </a:lnTo>
                <a:lnTo>
                  <a:pt x="32" y="0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64" name="CustomShape 164"/>
          <p:cNvSpPr/>
          <p:nvPr/>
        </p:nvSpPr>
        <p:spPr>
          <a:xfrm>
            <a:off x="6442920" y="3509640"/>
            <a:ext cx="410760" cy="138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4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Objects's</a:t>
            </a:r>
            <a:endParaRPr b="0" lang="en-IN" sz="400" spc="-1" strike="noStrike">
              <a:latin typeface="Arial"/>
            </a:endParaRPr>
          </a:p>
          <a:p>
            <a:pPr algn="ctr">
              <a:lnSpc>
                <a:spcPct val="114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Information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565" name="Group 165"/>
          <p:cNvGrpSpPr/>
          <p:nvPr/>
        </p:nvGrpSpPr>
        <p:grpSpPr>
          <a:xfrm>
            <a:off x="6383880" y="2562120"/>
            <a:ext cx="930240" cy="285120"/>
            <a:chOff x="6383880" y="2562120"/>
            <a:chExt cx="930240" cy="285120"/>
          </a:xfrm>
        </p:grpSpPr>
        <p:sp>
          <p:nvSpPr>
            <p:cNvPr id="1566" name="CustomShape 166"/>
            <p:cNvSpPr/>
            <p:nvPr/>
          </p:nvSpPr>
          <p:spPr>
            <a:xfrm>
              <a:off x="6383880" y="2562120"/>
              <a:ext cx="930240" cy="88920"/>
            </a:xfrm>
            <a:custGeom>
              <a:avLst/>
              <a:gdLst/>
              <a:ahLst/>
              <a:rect l="l" t="t" r="r" b="b"/>
              <a:pathLst>
                <a:path w="1160" h="200">
                  <a:moveTo>
                    <a:pt x="120" y="0"/>
                  </a:moveTo>
                  <a:lnTo>
                    <a:pt x="1040" y="0"/>
                  </a:lnTo>
                  <a:cubicBezTo>
                    <a:pt x="1120" y="0"/>
                    <a:pt x="1160" y="40"/>
                    <a:pt x="1160" y="120"/>
                  </a:cubicBezTo>
                  <a:lnTo>
                    <a:pt x="116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567" name="CustomShape 167"/>
            <p:cNvSpPr/>
            <p:nvPr/>
          </p:nvSpPr>
          <p:spPr>
            <a:xfrm>
              <a:off x="6383880" y="2651400"/>
              <a:ext cx="930240" cy="195840"/>
            </a:xfrm>
            <a:custGeom>
              <a:avLst/>
              <a:gdLst/>
              <a:ahLst/>
              <a:rect l="l" t="t" r="r" b="b"/>
              <a:pathLst>
                <a:path w="1160" h="432">
                  <a:moveTo>
                    <a:pt x="0" y="0"/>
                  </a:moveTo>
                  <a:lnTo>
                    <a:pt x="1160" y="0"/>
                  </a:lnTo>
                  <a:lnTo>
                    <a:pt x="1160" y="312"/>
                  </a:lnTo>
                  <a:cubicBezTo>
                    <a:pt x="1160" y="392"/>
                    <a:pt x="1120" y="432"/>
                    <a:pt x="1040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68" name="CustomShape 168"/>
          <p:cNvSpPr/>
          <p:nvPr/>
        </p:nvSpPr>
        <p:spPr>
          <a:xfrm>
            <a:off x="6391800" y="2564640"/>
            <a:ext cx="916560" cy="87840"/>
          </a:xfrm>
          <a:custGeom>
            <a:avLst/>
            <a:gdLst/>
            <a:ahLst/>
            <a:rect l="l" t="t" r="r" b="b"/>
            <a:pathLst>
              <a:path w="1160" h="200">
                <a:moveTo>
                  <a:pt x="120" y="0"/>
                </a:moveTo>
                <a:lnTo>
                  <a:pt x="1040" y="0"/>
                </a:lnTo>
                <a:cubicBezTo>
                  <a:pt x="1120" y="0"/>
                  <a:pt x="1160" y="40"/>
                  <a:pt x="1160" y="120"/>
                </a:cubicBezTo>
                <a:lnTo>
                  <a:pt x="116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69" name="CustomShape 169"/>
          <p:cNvSpPr/>
          <p:nvPr/>
        </p:nvSpPr>
        <p:spPr>
          <a:xfrm>
            <a:off x="6391800" y="2652480"/>
            <a:ext cx="916560" cy="192600"/>
          </a:xfrm>
          <a:custGeom>
            <a:avLst/>
            <a:gdLst/>
            <a:ahLst/>
            <a:rect l="l" t="t" r="r" b="b"/>
            <a:pathLst>
              <a:path w="1160" h="432">
                <a:moveTo>
                  <a:pt x="0" y="0"/>
                </a:moveTo>
                <a:lnTo>
                  <a:pt x="1160" y="0"/>
                </a:lnTo>
                <a:lnTo>
                  <a:pt x="1160" y="312"/>
                </a:lnTo>
                <a:cubicBezTo>
                  <a:pt x="1160" y="392"/>
                  <a:pt x="1120" y="432"/>
                  <a:pt x="1040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70" name="CustomShape 170"/>
          <p:cNvSpPr/>
          <p:nvPr/>
        </p:nvSpPr>
        <p:spPr>
          <a:xfrm>
            <a:off x="6392160" y="2577960"/>
            <a:ext cx="91656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P2f          Person Recognition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71" name="CustomShape 171"/>
          <p:cNvSpPr/>
          <p:nvPr/>
        </p:nvSpPr>
        <p:spPr>
          <a:xfrm>
            <a:off x="6424200" y="2680560"/>
            <a:ext cx="85248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Recognizes Person using trained model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72" name="CustomShape 172"/>
          <p:cNvSpPr/>
          <p:nvPr/>
        </p:nvSpPr>
        <p:spPr>
          <a:xfrm>
            <a:off x="6854040" y="2849040"/>
            <a:ext cx="5760" cy="291600"/>
          </a:xfrm>
          <a:custGeom>
            <a:avLst/>
            <a:gdLst/>
            <a:ahLst/>
            <a:rect l="l" t="t" r="r" b="b"/>
            <a:pathLst>
              <a:path w="8" h="656">
                <a:moveTo>
                  <a:pt x="8" y="656"/>
                </a:moveTo>
                <a:lnTo>
                  <a:pt x="0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73" name="CustomShape 173"/>
          <p:cNvSpPr/>
          <p:nvPr/>
        </p:nvSpPr>
        <p:spPr>
          <a:xfrm>
            <a:off x="6828120" y="2848680"/>
            <a:ext cx="50760" cy="28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1" y="0"/>
                </a:moveTo>
                <a:lnTo>
                  <a:pt x="63" y="63"/>
                </a:lnTo>
                <a:lnTo>
                  <a:pt x="0" y="64"/>
                </a:lnTo>
                <a:lnTo>
                  <a:pt x="31" y="0"/>
                </a:lnTo>
                <a:lnTo>
                  <a:pt x="31" y="0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74" name="CustomShape 174"/>
          <p:cNvSpPr/>
          <p:nvPr/>
        </p:nvSpPr>
        <p:spPr>
          <a:xfrm>
            <a:off x="6506280" y="2969280"/>
            <a:ext cx="347040" cy="138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4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Detected Values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575" name="Group 175"/>
          <p:cNvGrpSpPr/>
          <p:nvPr/>
        </p:nvGrpSpPr>
        <p:grpSpPr>
          <a:xfrm>
            <a:off x="3217320" y="4076640"/>
            <a:ext cx="1201680" cy="294840"/>
            <a:chOff x="3217320" y="4076640"/>
            <a:chExt cx="1201680" cy="294840"/>
          </a:xfrm>
        </p:grpSpPr>
        <p:sp>
          <p:nvSpPr>
            <p:cNvPr id="1576" name="CustomShape 176"/>
            <p:cNvSpPr/>
            <p:nvPr/>
          </p:nvSpPr>
          <p:spPr>
            <a:xfrm>
              <a:off x="3217320" y="4076640"/>
              <a:ext cx="1201680" cy="93240"/>
            </a:xfrm>
            <a:custGeom>
              <a:avLst/>
              <a:gdLst/>
              <a:ahLst/>
              <a:rect l="l" t="t" r="r" b="b"/>
              <a:pathLst>
                <a:path w="1496" h="200">
                  <a:moveTo>
                    <a:pt x="120" y="0"/>
                  </a:moveTo>
                  <a:lnTo>
                    <a:pt x="1376" y="0"/>
                  </a:lnTo>
                  <a:cubicBezTo>
                    <a:pt x="1456" y="0"/>
                    <a:pt x="1496" y="40"/>
                    <a:pt x="1496" y="120"/>
                  </a:cubicBezTo>
                  <a:lnTo>
                    <a:pt x="1496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577" name="CustomShape 177"/>
            <p:cNvSpPr/>
            <p:nvPr/>
          </p:nvSpPr>
          <p:spPr>
            <a:xfrm>
              <a:off x="3217320" y="4170240"/>
              <a:ext cx="1201680" cy="201240"/>
            </a:xfrm>
            <a:custGeom>
              <a:avLst/>
              <a:gdLst/>
              <a:ahLst/>
              <a:rect l="l" t="t" r="r" b="b"/>
              <a:pathLst>
                <a:path w="1496" h="432">
                  <a:moveTo>
                    <a:pt x="0" y="0"/>
                  </a:moveTo>
                  <a:lnTo>
                    <a:pt x="1496" y="0"/>
                  </a:lnTo>
                  <a:lnTo>
                    <a:pt x="1496" y="312"/>
                  </a:lnTo>
                  <a:cubicBezTo>
                    <a:pt x="1496" y="392"/>
                    <a:pt x="1456" y="432"/>
                    <a:pt x="1376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78" name="CustomShape 178"/>
          <p:cNvSpPr/>
          <p:nvPr/>
        </p:nvSpPr>
        <p:spPr>
          <a:xfrm>
            <a:off x="3223800" y="4082400"/>
            <a:ext cx="1182600" cy="88920"/>
          </a:xfrm>
          <a:custGeom>
            <a:avLst/>
            <a:gdLst/>
            <a:ahLst/>
            <a:rect l="l" t="t" r="r" b="b"/>
            <a:pathLst>
              <a:path w="1496" h="200">
                <a:moveTo>
                  <a:pt x="120" y="0"/>
                </a:moveTo>
                <a:lnTo>
                  <a:pt x="1376" y="0"/>
                </a:lnTo>
                <a:cubicBezTo>
                  <a:pt x="1456" y="0"/>
                  <a:pt x="1496" y="40"/>
                  <a:pt x="1496" y="120"/>
                </a:cubicBezTo>
                <a:lnTo>
                  <a:pt x="1496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79" name="CustomShape 179"/>
          <p:cNvSpPr/>
          <p:nvPr/>
        </p:nvSpPr>
        <p:spPr>
          <a:xfrm>
            <a:off x="3223800" y="4171680"/>
            <a:ext cx="1182600" cy="191520"/>
          </a:xfrm>
          <a:custGeom>
            <a:avLst/>
            <a:gdLst/>
            <a:ahLst/>
            <a:rect l="l" t="t" r="r" b="b"/>
            <a:pathLst>
              <a:path w="1496" h="432">
                <a:moveTo>
                  <a:pt x="0" y="0"/>
                </a:moveTo>
                <a:lnTo>
                  <a:pt x="1496" y="0"/>
                </a:lnTo>
                <a:lnTo>
                  <a:pt x="1496" y="312"/>
                </a:lnTo>
                <a:cubicBezTo>
                  <a:pt x="1496" y="392"/>
                  <a:pt x="1456" y="432"/>
                  <a:pt x="1376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80" name="CustomShape 180"/>
          <p:cNvSpPr/>
          <p:nvPr/>
        </p:nvSpPr>
        <p:spPr>
          <a:xfrm>
            <a:off x="3223440" y="4096800"/>
            <a:ext cx="118296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P3e             DigitalQueryProcessing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81" name="CustomShape 181"/>
          <p:cNvSpPr/>
          <p:nvPr/>
        </p:nvSpPr>
        <p:spPr>
          <a:xfrm>
            <a:off x="3255120" y="4233240"/>
            <a:ext cx="111960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perform digital task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82" name="CustomShape 182"/>
          <p:cNvSpPr/>
          <p:nvPr/>
        </p:nvSpPr>
        <p:spPr>
          <a:xfrm>
            <a:off x="2161080" y="2848680"/>
            <a:ext cx="2939400" cy="43920"/>
          </a:xfrm>
          <a:custGeom>
            <a:avLst/>
            <a:gdLst/>
            <a:ahLst/>
            <a:rect l="l" t="t" r="r" b="b"/>
            <a:pathLst>
              <a:path w="3720" h="100">
                <a:moveTo>
                  <a:pt x="0" y="0"/>
                </a:moveTo>
                <a:lnTo>
                  <a:pt x="0" y="50"/>
                </a:lnTo>
                <a:cubicBezTo>
                  <a:pt x="0" y="83"/>
                  <a:pt x="26" y="100"/>
                  <a:pt x="80" y="100"/>
                </a:cubicBezTo>
                <a:lnTo>
                  <a:pt x="3720" y="10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83" name="CustomShape 183"/>
          <p:cNvSpPr/>
          <p:nvPr/>
        </p:nvSpPr>
        <p:spPr>
          <a:xfrm>
            <a:off x="5052600" y="2878920"/>
            <a:ext cx="4788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84" name="CustomShape 184"/>
          <p:cNvSpPr/>
          <p:nvPr/>
        </p:nvSpPr>
        <p:spPr>
          <a:xfrm>
            <a:off x="3119760" y="2808720"/>
            <a:ext cx="96696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Request to start camera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85" name="CustomShape 185"/>
          <p:cNvSpPr/>
          <p:nvPr/>
        </p:nvSpPr>
        <p:spPr>
          <a:xfrm>
            <a:off x="2945880" y="2706120"/>
            <a:ext cx="3448080" cy="2091600"/>
          </a:xfrm>
          <a:custGeom>
            <a:avLst/>
            <a:gdLst/>
            <a:ahLst/>
            <a:rect l="l" t="t" r="r" b="b"/>
            <a:pathLst>
              <a:path w="4364" h="4704">
                <a:moveTo>
                  <a:pt x="0" y="4704"/>
                </a:moveTo>
                <a:lnTo>
                  <a:pt x="2347" y="4704"/>
                </a:lnTo>
                <a:cubicBezTo>
                  <a:pt x="2400" y="4704"/>
                  <a:pt x="2427" y="4678"/>
                  <a:pt x="2427" y="4624"/>
                </a:cubicBezTo>
                <a:lnTo>
                  <a:pt x="2427" y="80"/>
                </a:lnTo>
                <a:cubicBezTo>
                  <a:pt x="2427" y="26"/>
                  <a:pt x="2454" y="0"/>
                  <a:pt x="2507" y="0"/>
                </a:cubicBezTo>
                <a:lnTo>
                  <a:pt x="4364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86" name="CustomShape 186"/>
          <p:cNvSpPr/>
          <p:nvPr/>
        </p:nvSpPr>
        <p:spPr>
          <a:xfrm>
            <a:off x="6345360" y="2691720"/>
            <a:ext cx="4860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87" name="CustomShape 187"/>
          <p:cNvSpPr/>
          <p:nvPr/>
        </p:nvSpPr>
        <p:spPr>
          <a:xfrm>
            <a:off x="3414240" y="4706640"/>
            <a:ext cx="75744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Interpreted Data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588" name="Group 188"/>
          <p:cNvGrpSpPr/>
          <p:nvPr/>
        </p:nvGrpSpPr>
        <p:grpSpPr>
          <a:xfrm>
            <a:off x="1778040" y="4076640"/>
            <a:ext cx="845640" cy="294840"/>
            <a:chOff x="1778040" y="4076640"/>
            <a:chExt cx="845640" cy="294840"/>
          </a:xfrm>
        </p:grpSpPr>
        <p:sp>
          <p:nvSpPr>
            <p:cNvPr id="1589" name="CustomShape 189"/>
            <p:cNvSpPr/>
            <p:nvPr/>
          </p:nvSpPr>
          <p:spPr>
            <a:xfrm>
              <a:off x="1778040" y="4076640"/>
              <a:ext cx="845640" cy="93240"/>
            </a:xfrm>
            <a:custGeom>
              <a:avLst/>
              <a:gdLst/>
              <a:ahLst/>
              <a:rect l="l" t="t" r="r" b="b"/>
              <a:pathLst>
                <a:path w="1048" h="200">
                  <a:moveTo>
                    <a:pt x="120" y="0"/>
                  </a:moveTo>
                  <a:lnTo>
                    <a:pt x="928" y="0"/>
                  </a:lnTo>
                  <a:cubicBezTo>
                    <a:pt x="1008" y="0"/>
                    <a:pt x="1048" y="40"/>
                    <a:pt x="1048" y="120"/>
                  </a:cubicBezTo>
                  <a:lnTo>
                    <a:pt x="1048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590" name="CustomShape 190"/>
            <p:cNvSpPr/>
            <p:nvPr/>
          </p:nvSpPr>
          <p:spPr>
            <a:xfrm>
              <a:off x="1778040" y="4170240"/>
              <a:ext cx="845640" cy="201240"/>
            </a:xfrm>
            <a:custGeom>
              <a:avLst/>
              <a:gdLst/>
              <a:ahLst/>
              <a:rect l="l" t="t" r="r" b="b"/>
              <a:pathLst>
                <a:path w="1048" h="432">
                  <a:moveTo>
                    <a:pt x="0" y="0"/>
                  </a:moveTo>
                  <a:lnTo>
                    <a:pt x="1048" y="0"/>
                  </a:lnTo>
                  <a:lnTo>
                    <a:pt x="1048" y="312"/>
                  </a:lnTo>
                  <a:cubicBezTo>
                    <a:pt x="1048" y="392"/>
                    <a:pt x="1008" y="432"/>
                    <a:pt x="928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91" name="CustomShape 191"/>
          <p:cNvSpPr/>
          <p:nvPr/>
        </p:nvSpPr>
        <p:spPr>
          <a:xfrm>
            <a:off x="1782000" y="4082400"/>
            <a:ext cx="827280" cy="88920"/>
          </a:xfrm>
          <a:custGeom>
            <a:avLst/>
            <a:gdLst/>
            <a:ahLst/>
            <a:rect l="l" t="t" r="r" b="b"/>
            <a:pathLst>
              <a:path w="1048" h="200">
                <a:moveTo>
                  <a:pt x="120" y="0"/>
                </a:moveTo>
                <a:lnTo>
                  <a:pt x="928" y="0"/>
                </a:lnTo>
                <a:cubicBezTo>
                  <a:pt x="1008" y="0"/>
                  <a:pt x="1048" y="40"/>
                  <a:pt x="1048" y="120"/>
                </a:cubicBezTo>
                <a:lnTo>
                  <a:pt x="1048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92" name="CustomShape 192"/>
          <p:cNvSpPr/>
          <p:nvPr/>
        </p:nvSpPr>
        <p:spPr>
          <a:xfrm>
            <a:off x="1782000" y="4171680"/>
            <a:ext cx="827280" cy="191520"/>
          </a:xfrm>
          <a:custGeom>
            <a:avLst/>
            <a:gdLst/>
            <a:ahLst/>
            <a:rect l="l" t="t" r="r" b="b"/>
            <a:pathLst>
              <a:path w="1048" h="432">
                <a:moveTo>
                  <a:pt x="0" y="0"/>
                </a:moveTo>
                <a:lnTo>
                  <a:pt x="1048" y="0"/>
                </a:lnTo>
                <a:lnTo>
                  <a:pt x="1048" y="312"/>
                </a:lnTo>
                <a:cubicBezTo>
                  <a:pt x="1048" y="392"/>
                  <a:pt x="1008" y="432"/>
                  <a:pt x="928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93" name="CustomShape 193"/>
          <p:cNvSpPr/>
          <p:nvPr/>
        </p:nvSpPr>
        <p:spPr>
          <a:xfrm>
            <a:off x="1782000" y="4097160"/>
            <a:ext cx="82728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P3d        InputTypeCheck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94" name="CustomShape 194"/>
          <p:cNvSpPr/>
          <p:nvPr/>
        </p:nvSpPr>
        <p:spPr>
          <a:xfrm>
            <a:off x="1813680" y="4233240"/>
            <a:ext cx="7639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Verify if input is for digital query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95" name="CustomShape 195"/>
          <p:cNvSpPr/>
          <p:nvPr/>
        </p:nvSpPr>
        <p:spPr>
          <a:xfrm>
            <a:off x="2199240" y="4367160"/>
            <a:ext cx="360" cy="255600"/>
          </a:xfrm>
          <a:custGeom>
            <a:avLst/>
            <a:gdLst/>
            <a:ahLst/>
            <a:rect l="l" t="t" r="r" b="b"/>
            <a:pathLst>
              <a:path w="0" h="576">
                <a:moveTo>
                  <a:pt x="0" y="0"/>
                </a:moveTo>
                <a:lnTo>
                  <a:pt x="0" y="576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96" name="CustomShape 196"/>
          <p:cNvSpPr/>
          <p:nvPr/>
        </p:nvSpPr>
        <p:spPr>
          <a:xfrm>
            <a:off x="2173680" y="459432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97" name="CustomShape 197"/>
          <p:cNvSpPr/>
          <p:nvPr/>
        </p:nvSpPr>
        <p:spPr>
          <a:xfrm>
            <a:off x="1735560" y="4449240"/>
            <a:ext cx="45468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User Input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598" name="CustomShape 198"/>
          <p:cNvSpPr/>
          <p:nvPr/>
        </p:nvSpPr>
        <p:spPr>
          <a:xfrm>
            <a:off x="2609640" y="3715920"/>
            <a:ext cx="3782160" cy="600840"/>
          </a:xfrm>
          <a:custGeom>
            <a:avLst/>
            <a:gdLst/>
            <a:ahLst/>
            <a:rect l="l" t="t" r="r" b="b"/>
            <a:pathLst>
              <a:path w="4784" h="1352">
                <a:moveTo>
                  <a:pt x="0" y="0"/>
                </a:moveTo>
                <a:lnTo>
                  <a:pt x="2312" y="0"/>
                </a:lnTo>
                <a:cubicBezTo>
                  <a:pt x="2365" y="0"/>
                  <a:pt x="2392" y="26"/>
                  <a:pt x="2392" y="80"/>
                </a:cubicBezTo>
                <a:lnTo>
                  <a:pt x="2392" y="1272"/>
                </a:lnTo>
                <a:cubicBezTo>
                  <a:pt x="2392" y="1325"/>
                  <a:pt x="2418" y="1352"/>
                  <a:pt x="2472" y="1352"/>
                </a:cubicBezTo>
                <a:lnTo>
                  <a:pt x="4784" y="1352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99" name="CustomShape 199"/>
          <p:cNvSpPr/>
          <p:nvPr/>
        </p:nvSpPr>
        <p:spPr>
          <a:xfrm>
            <a:off x="6341760" y="4302720"/>
            <a:ext cx="5004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00" name="CustomShape 200"/>
          <p:cNvSpPr/>
          <p:nvPr/>
        </p:nvSpPr>
        <p:spPr>
          <a:xfrm>
            <a:off x="3397320" y="3613680"/>
            <a:ext cx="27036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Query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601" name="Group 201"/>
          <p:cNvGrpSpPr/>
          <p:nvPr/>
        </p:nvGrpSpPr>
        <p:grpSpPr>
          <a:xfrm>
            <a:off x="6383880" y="4171680"/>
            <a:ext cx="930240" cy="285120"/>
            <a:chOff x="6383880" y="4171680"/>
            <a:chExt cx="930240" cy="285120"/>
          </a:xfrm>
        </p:grpSpPr>
        <p:sp>
          <p:nvSpPr>
            <p:cNvPr id="1602" name="CustomShape 202"/>
            <p:cNvSpPr/>
            <p:nvPr/>
          </p:nvSpPr>
          <p:spPr>
            <a:xfrm>
              <a:off x="6383880" y="4171680"/>
              <a:ext cx="930240" cy="90360"/>
            </a:xfrm>
            <a:custGeom>
              <a:avLst/>
              <a:gdLst/>
              <a:ahLst/>
              <a:rect l="l" t="t" r="r" b="b"/>
              <a:pathLst>
                <a:path w="1152" h="200">
                  <a:moveTo>
                    <a:pt x="120" y="0"/>
                  </a:moveTo>
                  <a:lnTo>
                    <a:pt x="1032" y="0"/>
                  </a:lnTo>
                  <a:cubicBezTo>
                    <a:pt x="1112" y="0"/>
                    <a:pt x="1152" y="40"/>
                    <a:pt x="1152" y="120"/>
                  </a:cubicBezTo>
                  <a:lnTo>
                    <a:pt x="1152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603" name="CustomShape 203"/>
            <p:cNvSpPr/>
            <p:nvPr/>
          </p:nvSpPr>
          <p:spPr>
            <a:xfrm>
              <a:off x="6383880" y="4262400"/>
              <a:ext cx="930240" cy="194400"/>
            </a:xfrm>
            <a:custGeom>
              <a:avLst/>
              <a:gdLst/>
              <a:ahLst/>
              <a:rect l="l" t="t" r="r" b="b"/>
              <a:pathLst>
                <a:path w="1152" h="432">
                  <a:moveTo>
                    <a:pt x="0" y="0"/>
                  </a:moveTo>
                  <a:lnTo>
                    <a:pt x="1152" y="0"/>
                  </a:lnTo>
                  <a:lnTo>
                    <a:pt x="1152" y="312"/>
                  </a:lnTo>
                  <a:cubicBezTo>
                    <a:pt x="1152" y="392"/>
                    <a:pt x="1112" y="432"/>
                    <a:pt x="1032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04" name="CustomShape 204"/>
          <p:cNvSpPr/>
          <p:nvPr/>
        </p:nvSpPr>
        <p:spPr>
          <a:xfrm>
            <a:off x="6392160" y="4175280"/>
            <a:ext cx="910080" cy="88920"/>
          </a:xfrm>
          <a:custGeom>
            <a:avLst/>
            <a:gdLst/>
            <a:ahLst/>
            <a:rect l="l" t="t" r="r" b="b"/>
            <a:pathLst>
              <a:path w="1152" h="200">
                <a:moveTo>
                  <a:pt x="120" y="0"/>
                </a:moveTo>
                <a:lnTo>
                  <a:pt x="1032" y="0"/>
                </a:lnTo>
                <a:cubicBezTo>
                  <a:pt x="1112" y="0"/>
                  <a:pt x="1152" y="40"/>
                  <a:pt x="1152" y="120"/>
                </a:cubicBezTo>
                <a:lnTo>
                  <a:pt x="1152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05" name="CustomShape 205"/>
          <p:cNvSpPr/>
          <p:nvPr/>
        </p:nvSpPr>
        <p:spPr>
          <a:xfrm>
            <a:off x="6392160" y="4264560"/>
            <a:ext cx="910080" cy="191520"/>
          </a:xfrm>
          <a:custGeom>
            <a:avLst/>
            <a:gdLst/>
            <a:ahLst/>
            <a:rect l="l" t="t" r="r" b="b"/>
            <a:pathLst>
              <a:path w="1152" h="432">
                <a:moveTo>
                  <a:pt x="0" y="0"/>
                </a:moveTo>
                <a:lnTo>
                  <a:pt x="1152" y="0"/>
                </a:lnTo>
                <a:lnTo>
                  <a:pt x="1152" y="312"/>
                </a:lnTo>
                <a:cubicBezTo>
                  <a:pt x="1152" y="392"/>
                  <a:pt x="1112" y="432"/>
                  <a:pt x="1032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06" name="CustomShape 206"/>
          <p:cNvSpPr/>
          <p:nvPr/>
        </p:nvSpPr>
        <p:spPr>
          <a:xfrm>
            <a:off x="6391800" y="4190040"/>
            <a:ext cx="91044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P2g           Object Mapping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07" name="CustomShape 207"/>
          <p:cNvSpPr/>
          <p:nvPr/>
        </p:nvSpPr>
        <p:spPr>
          <a:xfrm>
            <a:off x="6424200" y="4326120"/>
            <a:ext cx="84564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map objects according to their tags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08" name="CustomShape 208"/>
          <p:cNvSpPr/>
          <p:nvPr/>
        </p:nvSpPr>
        <p:spPr>
          <a:xfrm>
            <a:off x="6847200" y="3972960"/>
            <a:ext cx="10440" cy="203400"/>
          </a:xfrm>
          <a:custGeom>
            <a:avLst/>
            <a:gdLst/>
            <a:ahLst/>
            <a:rect l="l" t="t" r="r" b="b"/>
            <a:pathLst>
              <a:path w="12" h="460">
                <a:moveTo>
                  <a:pt x="12" y="0"/>
                </a:moveTo>
                <a:lnTo>
                  <a:pt x="0" y="46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09" name="CustomShape 209"/>
          <p:cNvSpPr/>
          <p:nvPr/>
        </p:nvSpPr>
        <p:spPr>
          <a:xfrm>
            <a:off x="6823800" y="4147920"/>
            <a:ext cx="50760" cy="28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0" y="64"/>
                </a:moveTo>
                <a:lnTo>
                  <a:pt x="0" y="0"/>
                </a:lnTo>
                <a:lnTo>
                  <a:pt x="63" y="1"/>
                </a:lnTo>
                <a:lnTo>
                  <a:pt x="30" y="64"/>
                </a:lnTo>
                <a:lnTo>
                  <a:pt x="30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0" name="CustomShape 210"/>
          <p:cNvSpPr/>
          <p:nvPr/>
        </p:nvSpPr>
        <p:spPr>
          <a:xfrm>
            <a:off x="6847200" y="4460040"/>
            <a:ext cx="3960" cy="194760"/>
          </a:xfrm>
          <a:custGeom>
            <a:avLst/>
            <a:gdLst/>
            <a:ahLst/>
            <a:rect l="l" t="t" r="r" b="b"/>
            <a:pathLst>
              <a:path w="4" h="440">
                <a:moveTo>
                  <a:pt x="0" y="0"/>
                </a:moveTo>
                <a:lnTo>
                  <a:pt x="0" y="140"/>
                </a:lnTo>
                <a:cubicBezTo>
                  <a:pt x="0" y="193"/>
                  <a:pt x="0" y="220"/>
                  <a:pt x="2" y="220"/>
                </a:cubicBezTo>
                <a:lnTo>
                  <a:pt x="2" y="220"/>
                </a:lnTo>
                <a:cubicBezTo>
                  <a:pt x="3" y="220"/>
                  <a:pt x="4" y="246"/>
                  <a:pt x="4" y="300"/>
                </a:cubicBezTo>
                <a:lnTo>
                  <a:pt x="4" y="44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1" name="CustomShape 211"/>
          <p:cNvSpPr/>
          <p:nvPr/>
        </p:nvSpPr>
        <p:spPr>
          <a:xfrm>
            <a:off x="6825960" y="4626360"/>
            <a:ext cx="4860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2" name="CustomShape 212"/>
          <p:cNvSpPr/>
          <p:nvPr/>
        </p:nvSpPr>
        <p:spPr>
          <a:xfrm>
            <a:off x="2609640" y="4225320"/>
            <a:ext cx="611640" cy="360"/>
          </a:xfrm>
          <a:custGeom>
            <a:avLst/>
            <a:gdLst/>
            <a:ahLst/>
            <a:rect l="l" t="t" r="r" b="b"/>
            <a:pathLst>
              <a:path w="773" h="0">
                <a:moveTo>
                  <a:pt x="0" y="0"/>
                </a:moveTo>
                <a:lnTo>
                  <a:pt x="773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3" name="CustomShape 213"/>
          <p:cNvSpPr/>
          <p:nvPr/>
        </p:nvSpPr>
        <p:spPr>
          <a:xfrm>
            <a:off x="3170520" y="421092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4" name="CustomShape 214"/>
          <p:cNvSpPr/>
          <p:nvPr/>
        </p:nvSpPr>
        <p:spPr>
          <a:xfrm>
            <a:off x="2715840" y="3926520"/>
            <a:ext cx="423000" cy="205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Command for operating digital devices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15" name="CustomShape 215"/>
          <p:cNvSpPr/>
          <p:nvPr/>
        </p:nvSpPr>
        <p:spPr>
          <a:xfrm>
            <a:off x="6595560" y="4531320"/>
            <a:ext cx="251280" cy="69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4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Reply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16" name="CustomShape 216"/>
          <p:cNvSpPr/>
          <p:nvPr/>
        </p:nvSpPr>
        <p:spPr>
          <a:xfrm>
            <a:off x="5151600" y="4367160"/>
            <a:ext cx="33012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Frames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17" name="CustomShape 217"/>
          <p:cNvSpPr/>
          <p:nvPr/>
        </p:nvSpPr>
        <p:spPr>
          <a:xfrm>
            <a:off x="289800" y="3350160"/>
            <a:ext cx="351000" cy="145080"/>
          </a:xfrm>
          <a:custGeom>
            <a:avLst/>
            <a:gdLst/>
            <a:ahLst/>
            <a:rect l="l" t="t" r="r" b="b"/>
            <a:pathLst>
              <a:path w="446" h="328">
                <a:moveTo>
                  <a:pt x="0" y="0"/>
                </a:moveTo>
                <a:lnTo>
                  <a:pt x="446" y="0"/>
                </a:lnTo>
                <a:lnTo>
                  <a:pt x="446" y="328"/>
                </a:lnTo>
                <a:lnTo>
                  <a:pt x="0" y="32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cdd2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8" name="CustomShape 218"/>
          <p:cNvSpPr/>
          <p:nvPr/>
        </p:nvSpPr>
        <p:spPr>
          <a:xfrm>
            <a:off x="289800" y="3392640"/>
            <a:ext cx="35100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D3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19" name="CustomShape 219"/>
          <p:cNvSpPr/>
          <p:nvPr/>
        </p:nvSpPr>
        <p:spPr>
          <a:xfrm>
            <a:off x="641160" y="3350160"/>
            <a:ext cx="1058040" cy="145080"/>
          </a:xfrm>
          <a:custGeom>
            <a:avLst/>
            <a:gdLst/>
            <a:ahLst/>
            <a:rect l="l" t="t" r="r" b="b"/>
            <a:pathLst>
              <a:path w="1338" h="328">
                <a:moveTo>
                  <a:pt x="0" y="0"/>
                </a:moveTo>
                <a:lnTo>
                  <a:pt x="1338" y="0"/>
                </a:lnTo>
                <a:lnTo>
                  <a:pt x="1338" y="328"/>
                </a:lnTo>
                <a:lnTo>
                  <a:pt x="0" y="32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cdd2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20" name="CustomShape 220"/>
          <p:cNvSpPr/>
          <p:nvPr/>
        </p:nvSpPr>
        <p:spPr>
          <a:xfrm>
            <a:off x="641160" y="3392640"/>
            <a:ext cx="105804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User Input Database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21" name="CustomShape 221"/>
          <p:cNvSpPr/>
          <p:nvPr/>
        </p:nvSpPr>
        <p:spPr>
          <a:xfrm>
            <a:off x="641160" y="2869200"/>
            <a:ext cx="360" cy="480960"/>
          </a:xfrm>
          <a:custGeom>
            <a:avLst/>
            <a:gdLst/>
            <a:ahLst/>
            <a:rect l="l" t="t" r="r" b="b"/>
            <a:pathLst>
              <a:path w="2" h="1080">
                <a:moveTo>
                  <a:pt x="0" y="0"/>
                </a:moveTo>
                <a:lnTo>
                  <a:pt x="2" y="108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22" name="CustomShape 222"/>
          <p:cNvSpPr/>
          <p:nvPr/>
        </p:nvSpPr>
        <p:spPr>
          <a:xfrm>
            <a:off x="615600" y="3321720"/>
            <a:ext cx="50760" cy="2844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23" name="CustomShape 223"/>
          <p:cNvSpPr/>
          <p:nvPr/>
        </p:nvSpPr>
        <p:spPr>
          <a:xfrm>
            <a:off x="186120" y="3069360"/>
            <a:ext cx="44820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User Input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624" name="Group 224"/>
          <p:cNvGrpSpPr/>
          <p:nvPr/>
        </p:nvGrpSpPr>
        <p:grpSpPr>
          <a:xfrm>
            <a:off x="6383880" y="2019240"/>
            <a:ext cx="930240" cy="285120"/>
            <a:chOff x="6383880" y="2019240"/>
            <a:chExt cx="930240" cy="285120"/>
          </a:xfrm>
        </p:grpSpPr>
        <p:sp>
          <p:nvSpPr>
            <p:cNvPr id="1625" name="CustomShape 225"/>
            <p:cNvSpPr/>
            <p:nvPr/>
          </p:nvSpPr>
          <p:spPr>
            <a:xfrm>
              <a:off x="6383880" y="2019240"/>
              <a:ext cx="930240" cy="90360"/>
            </a:xfrm>
            <a:custGeom>
              <a:avLst/>
              <a:gdLst/>
              <a:ahLst/>
              <a:rect l="l" t="t" r="r" b="b"/>
              <a:pathLst>
                <a:path w="1160" h="200">
                  <a:moveTo>
                    <a:pt x="120" y="0"/>
                  </a:moveTo>
                  <a:lnTo>
                    <a:pt x="1040" y="0"/>
                  </a:lnTo>
                  <a:cubicBezTo>
                    <a:pt x="1120" y="0"/>
                    <a:pt x="1160" y="40"/>
                    <a:pt x="1160" y="120"/>
                  </a:cubicBezTo>
                  <a:lnTo>
                    <a:pt x="116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626" name="CustomShape 226"/>
            <p:cNvSpPr/>
            <p:nvPr/>
          </p:nvSpPr>
          <p:spPr>
            <a:xfrm>
              <a:off x="6383880" y="2109960"/>
              <a:ext cx="930240" cy="194400"/>
            </a:xfrm>
            <a:custGeom>
              <a:avLst/>
              <a:gdLst/>
              <a:ahLst/>
              <a:rect l="l" t="t" r="r" b="b"/>
              <a:pathLst>
                <a:path w="1160" h="432">
                  <a:moveTo>
                    <a:pt x="0" y="0"/>
                  </a:moveTo>
                  <a:lnTo>
                    <a:pt x="1160" y="0"/>
                  </a:lnTo>
                  <a:lnTo>
                    <a:pt x="1160" y="312"/>
                  </a:lnTo>
                  <a:cubicBezTo>
                    <a:pt x="1160" y="392"/>
                    <a:pt x="1120" y="432"/>
                    <a:pt x="1040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27" name="CustomShape 227"/>
          <p:cNvSpPr/>
          <p:nvPr/>
        </p:nvSpPr>
        <p:spPr>
          <a:xfrm>
            <a:off x="6391800" y="2022840"/>
            <a:ext cx="916560" cy="88920"/>
          </a:xfrm>
          <a:custGeom>
            <a:avLst/>
            <a:gdLst/>
            <a:ahLst/>
            <a:rect l="l" t="t" r="r" b="b"/>
            <a:pathLst>
              <a:path w="1160" h="200">
                <a:moveTo>
                  <a:pt x="120" y="0"/>
                </a:moveTo>
                <a:lnTo>
                  <a:pt x="1040" y="0"/>
                </a:lnTo>
                <a:cubicBezTo>
                  <a:pt x="1120" y="0"/>
                  <a:pt x="1160" y="40"/>
                  <a:pt x="1160" y="120"/>
                </a:cubicBezTo>
                <a:lnTo>
                  <a:pt x="116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28" name="CustomShape 228"/>
          <p:cNvSpPr/>
          <p:nvPr/>
        </p:nvSpPr>
        <p:spPr>
          <a:xfrm>
            <a:off x="6391800" y="2112120"/>
            <a:ext cx="916560" cy="191520"/>
          </a:xfrm>
          <a:custGeom>
            <a:avLst/>
            <a:gdLst/>
            <a:ahLst/>
            <a:rect l="l" t="t" r="r" b="b"/>
            <a:pathLst>
              <a:path w="1160" h="432">
                <a:moveTo>
                  <a:pt x="0" y="0"/>
                </a:moveTo>
                <a:lnTo>
                  <a:pt x="1160" y="0"/>
                </a:lnTo>
                <a:lnTo>
                  <a:pt x="1160" y="312"/>
                </a:lnTo>
                <a:cubicBezTo>
                  <a:pt x="1160" y="392"/>
                  <a:pt x="1120" y="432"/>
                  <a:pt x="1040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29" name="CustomShape 229"/>
          <p:cNvSpPr/>
          <p:nvPr/>
        </p:nvSpPr>
        <p:spPr>
          <a:xfrm>
            <a:off x="6391800" y="2036880"/>
            <a:ext cx="91656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P2i          Gesture recognition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30" name="CustomShape 230"/>
          <p:cNvSpPr/>
          <p:nvPr/>
        </p:nvSpPr>
        <p:spPr>
          <a:xfrm>
            <a:off x="6424200" y="2139480"/>
            <a:ext cx="85248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recognize the gesture</a:t>
            </a:r>
            <a:endParaRPr b="0" lang="en-IN" sz="400" spc="-1" strike="noStrike">
              <a:latin typeface="Arial"/>
            </a:endParaRPr>
          </a:p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using model data</a:t>
            </a:r>
            <a:endParaRPr b="0" lang="en-IN" sz="400" spc="-1" strike="noStrike">
              <a:latin typeface="Arial"/>
            </a:endParaRPr>
          </a:p>
        </p:txBody>
      </p:sp>
      <p:grpSp>
        <p:nvGrpSpPr>
          <p:cNvPr id="1631" name="Group 231"/>
          <p:cNvGrpSpPr/>
          <p:nvPr/>
        </p:nvGrpSpPr>
        <p:grpSpPr>
          <a:xfrm>
            <a:off x="7873920" y="2019240"/>
            <a:ext cx="930240" cy="285120"/>
            <a:chOff x="7873920" y="2019240"/>
            <a:chExt cx="930240" cy="285120"/>
          </a:xfrm>
        </p:grpSpPr>
        <p:sp>
          <p:nvSpPr>
            <p:cNvPr id="1632" name="CustomShape 232"/>
            <p:cNvSpPr/>
            <p:nvPr/>
          </p:nvSpPr>
          <p:spPr>
            <a:xfrm>
              <a:off x="7873920" y="2019240"/>
              <a:ext cx="930240" cy="90360"/>
            </a:xfrm>
            <a:custGeom>
              <a:avLst/>
              <a:gdLst/>
              <a:ahLst/>
              <a:rect l="l" t="t" r="r" b="b"/>
              <a:pathLst>
                <a:path w="1160" h="200">
                  <a:moveTo>
                    <a:pt x="120" y="0"/>
                  </a:moveTo>
                  <a:lnTo>
                    <a:pt x="1040" y="0"/>
                  </a:lnTo>
                  <a:cubicBezTo>
                    <a:pt x="1120" y="0"/>
                    <a:pt x="1160" y="40"/>
                    <a:pt x="1160" y="120"/>
                  </a:cubicBezTo>
                  <a:lnTo>
                    <a:pt x="116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633" name="CustomShape 233"/>
            <p:cNvSpPr/>
            <p:nvPr/>
          </p:nvSpPr>
          <p:spPr>
            <a:xfrm>
              <a:off x="7873920" y="2109960"/>
              <a:ext cx="930240" cy="194400"/>
            </a:xfrm>
            <a:custGeom>
              <a:avLst/>
              <a:gdLst/>
              <a:ahLst/>
              <a:rect l="l" t="t" r="r" b="b"/>
              <a:pathLst>
                <a:path w="1160" h="432">
                  <a:moveTo>
                    <a:pt x="0" y="0"/>
                  </a:moveTo>
                  <a:lnTo>
                    <a:pt x="1160" y="0"/>
                  </a:lnTo>
                  <a:lnTo>
                    <a:pt x="1160" y="312"/>
                  </a:lnTo>
                  <a:cubicBezTo>
                    <a:pt x="1160" y="392"/>
                    <a:pt x="1120" y="432"/>
                    <a:pt x="1040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34" name="CustomShape 234"/>
          <p:cNvSpPr/>
          <p:nvPr/>
        </p:nvSpPr>
        <p:spPr>
          <a:xfrm>
            <a:off x="7884360" y="2022840"/>
            <a:ext cx="916560" cy="88920"/>
          </a:xfrm>
          <a:custGeom>
            <a:avLst/>
            <a:gdLst/>
            <a:ahLst/>
            <a:rect l="l" t="t" r="r" b="b"/>
            <a:pathLst>
              <a:path w="1160" h="200">
                <a:moveTo>
                  <a:pt x="120" y="0"/>
                </a:moveTo>
                <a:lnTo>
                  <a:pt x="1040" y="0"/>
                </a:lnTo>
                <a:cubicBezTo>
                  <a:pt x="1120" y="0"/>
                  <a:pt x="1160" y="40"/>
                  <a:pt x="1160" y="120"/>
                </a:cubicBezTo>
                <a:lnTo>
                  <a:pt x="116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35" name="CustomShape 235"/>
          <p:cNvSpPr/>
          <p:nvPr/>
        </p:nvSpPr>
        <p:spPr>
          <a:xfrm>
            <a:off x="7884360" y="2112120"/>
            <a:ext cx="916560" cy="191520"/>
          </a:xfrm>
          <a:custGeom>
            <a:avLst/>
            <a:gdLst/>
            <a:ahLst/>
            <a:rect l="l" t="t" r="r" b="b"/>
            <a:pathLst>
              <a:path w="1160" h="432">
                <a:moveTo>
                  <a:pt x="0" y="0"/>
                </a:moveTo>
                <a:lnTo>
                  <a:pt x="1160" y="0"/>
                </a:lnTo>
                <a:lnTo>
                  <a:pt x="1160" y="312"/>
                </a:lnTo>
                <a:cubicBezTo>
                  <a:pt x="1160" y="392"/>
                  <a:pt x="1120" y="432"/>
                  <a:pt x="1040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36" name="CustomShape 236"/>
          <p:cNvSpPr/>
          <p:nvPr/>
        </p:nvSpPr>
        <p:spPr>
          <a:xfrm>
            <a:off x="7884360" y="2036880"/>
            <a:ext cx="91656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P2j          Recognize Emotion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37" name="CustomShape 237"/>
          <p:cNvSpPr/>
          <p:nvPr/>
        </p:nvSpPr>
        <p:spPr>
          <a:xfrm>
            <a:off x="7916040" y="2173320"/>
            <a:ext cx="85248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Recognizes Emotion Person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38" name="CustomShape 238"/>
          <p:cNvSpPr/>
          <p:nvPr/>
        </p:nvSpPr>
        <p:spPr>
          <a:xfrm>
            <a:off x="6851520" y="2307240"/>
            <a:ext cx="360" cy="257040"/>
          </a:xfrm>
          <a:custGeom>
            <a:avLst/>
            <a:gdLst/>
            <a:ahLst/>
            <a:rect l="l" t="t" r="r" b="b"/>
            <a:pathLst>
              <a:path w="0" h="576">
                <a:moveTo>
                  <a:pt x="0" y="576"/>
                </a:moveTo>
                <a:lnTo>
                  <a:pt x="0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39" name="CustomShape 239"/>
          <p:cNvSpPr/>
          <p:nvPr/>
        </p:nvSpPr>
        <p:spPr>
          <a:xfrm>
            <a:off x="6825960" y="2307240"/>
            <a:ext cx="4860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0"/>
                </a:moveTo>
                <a:lnTo>
                  <a:pt x="64" y="64"/>
                </a:lnTo>
                <a:lnTo>
                  <a:pt x="0" y="64"/>
                </a:lnTo>
                <a:lnTo>
                  <a:pt x="32" y="0"/>
                </a:lnTo>
                <a:lnTo>
                  <a:pt x="32" y="0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40" name="CustomShape 240"/>
          <p:cNvSpPr/>
          <p:nvPr/>
        </p:nvSpPr>
        <p:spPr>
          <a:xfrm>
            <a:off x="7309080" y="2165400"/>
            <a:ext cx="574920" cy="360"/>
          </a:xfrm>
          <a:custGeom>
            <a:avLst/>
            <a:gdLst/>
            <a:ahLst/>
            <a:rect l="l" t="t" r="r" b="b"/>
            <a:pathLst>
              <a:path w="728" h="0">
                <a:moveTo>
                  <a:pt x="0" y="0"/>
                </a:moveTo>
                <a:lnTo>
                  <a:pt x="728" y="0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41" name="CustomShape 241"/>
          <p:cNvSpPr/>
          <p:nvPr/>
        </p:nvSpPr>
        <p:spPr>
          <a:xfrm>
            <a:off x="7833240" y="215100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642" name="Group 242"/>
          <p:cNvGrpSpPr/>
          <p:nvPr/>
        </p:nvGrpSpPr>
        <p:grpSpPr>
          <a:xfrm>
            <a:off x="7873920" y="2562120"/>
            <a:ext cx="930240" cy="285120"/>
            <a:chOff x="7873920" y="2562120"/>
            <a:chExt cx="930240" cy="285120"/>
          </a:xfrm>
        </p:grpSpPr>
        <p:sp>
          <p:nvSpPr>
            <p:cNvPr id="1643" name="CustomShape 243"/>
            <p:cNvSpPr/>
            <p:nvPr/>
          </p:nvSpPr>
          <p:spPr>
            <a:xfrm>
              <a:off x="7873920" y="2562120"/>
              <a:ext cx="930240" cy="88920"/>
            </a:xfrm>
            <a:custGeom>
              <a:avLst/>
              <a:gdLst/>
              <a:ahLst/>
              <a:rect l="l" t="t" r="r" b="b"/>
              <a:pathLst>
                <a:path w="1160" h="200">
                  <a:moveTo>
                    <a:pt x="120" y="0"/>
                  </a:moveTo>
                  <a:lnTo>
                    <a:pt x="1040" y="0"/>
                  </a:lnTo>
                  <a:cubicBezTo>
                    <a:pt x="1120" y="0"/>
                    <a:pt x="1160" y="40"/>
                    <a:pt x="1160" y="120"/>
                  </a:cubicBezTo>
                  <a:lnTo>
                    <a:pt x="116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644" name="CustomShape 244"/>
            <p:cNvSpPr/>
            <p:nvPr/>
          </p:nvSpPr>
          <p:spPr>
            <a:xfrm>
              <a:off x="7873920" y="2651400"/>
              <a:ext cx="930240" cy="195840"/>
            </a:xfrm>
            <a:custGeom>
              <a:avLst/>
              <a:gdLst/>
              <a:ahLst/>
              <a:rect l="l" t="t" r="r" b="b"/>
              <a:pathLst>
                <a:path w="1160" h="432">
                  <a:moveTo>
                    <a:pt x="0" y="0"/>
                  </a:moveTo>
                  <a:lnTo>
                    <a:pt x="1160" y="0"/>
                  </a:lnTo>
                  <a:lnTo>
                    <a:pt x="1160" y="312"/>
                  </a:lnTo>
                  <a:cubicBezTo>
                    <a:pt x="1160" y="392"/>
                    <a:pt x="1120" y="432"/>
                    <a:pt x="1040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45" name="CustomShape 245"/>
          <p:cNvSpPr/>
          <p:nvPr/>
        </p:nvSpPr>
        <p:spPr>
          <a:xfrm>
            <a:off x="7884360" y="2564640"/>
            <a:ext cx="916560" cy="87840"/>
          </a:xfrm>
          <a:custGeom>
            <a:avLst/>
            <a:gdLst/>
            <a:ahLst/>
            <a:rect l="l" t="t" r="r" b="b"/>
            <a:pathLst>
              <a:path w="1160" h="200">
                <a:moveTo>
                  <a:pt x="120" y="0"/>
                </a:moveTo>
                <a:lnTo>
                  <a:pt x="1040" y="0"/>
                </a:lnTo>
                <a:cubicBezTo>
                  <a:pt x="1120" y="0"/>
                  <a:pt x="1160" y="40"/>
                  <a:pt x="1160" y="120"/>
                </a:cubicBezTo>
                <a:lnTo>
                  <a:pt x="116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46" name="CustomShape 246"/>
          <p:cNvSpPr/>
          <p:nvPr/>
        </p:nvSpPr>
        <p:spPr>
          <a:xfrm>
            <a:off x="7884360" y="2652480"/>
            <a:ext cx="916560" cy="192600"/>
          </a:xfrm>
          <a:custGeom>
            <a:avLst/>
            <a:gdLst/>
            <a:ahLst/>
            <a:rect l="l" t="t" r="r" b="b"/>
            <a:pathLst>
              <a:path w="1160" h="432">
                <a:moveTo>
                  <a:pt x="0" y="0"/>
                </a:moveTo>
                <a:lnTo>
                  <a:pt x="1160" y="0"/>
                </a:lnTo>
                <a:lnTo>
                  <a:pt x="1160" y="312"/>
                </a:lnTo>
                <a:cubicBezTo>
                  <a:pt x="1160" y="392"/>
                  <a:pt x="1120" y="432"/>
                  <a:pt x="1040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47" name="CustomShape 247"/>
          <p:cNvSpPr/>
          <p:nvPr/>
        </p:nvSpPr>
        <p:spPr>
          <a:xfrm>
            <a:off x="7884360" y="2578320"/>
            <a:ext cx="91656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P2k            reply to user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48" name="CustomShape 248"/>
          <p:cNvSpPr/>
          <p:nvPr/>
        </p:nvSpPr>
        <p:spPr>
          <a:xfrm>
            <a:off x="7916040" y="2680560"/>
            <a:ext cx="852480" cy="13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reply to user based on its communication skills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49" name="CustomShape 249"/>
          <p:cNvSpPr/>
          <p:nvPr/>
        </p:nvSpPr>
        <p:spPr>
          <a:xfrm>
            <a:off x="8346240" y="2307240"/>
            <a:ext cx="360" cy="257040"/>
          </a:xfrm>
          <a:custGeom>
            <a:avLst/>
            <a:gdLst/>
            <a:ahLst/>
            <a:rect l="l" t="t" r="r" b="b"/>
            <a:pathLst>
              <a:path w="0" h="576">
                <a:moveTo>
                  <a:pt x="0" y="0"/>
                </a:moveTo>
                <a:lnTo>
                  <a:pt x="0" y="576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0" name="CustomShape 250"/>
          <p:cNvSpPr/>
          <p:nvPr/>
        </p:nvSpPr>
        <p:spPr>
          <a:xfrm>
            <a:off x="8320680" y="2535840"/>
            <a:ext cx="5004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1" name="CustomShape 251"/>
          <p:cNvSpPr/>
          <p:nvPr/>
        </p:nvSpPr>
        <p:spPr>
          <a:xfrm>
            <a:off x="7636680" y="3228840"/>
            <a:ext cx="353160" cy="146160"/>
          </a:xfrm>
          <a:custGeom>
            <a:avLst/>
            <a:gdLst/>
            <a:ahLst/>
            <a:rect l="l" t="t" r="r" b="b"/>
            <a:pathLst>
              <a:path w="446" h="328">
                <a:moveTo>
                  <a:pt x="0" y="0"/>
                </a:moveTo>
                <a:lnTo>
                  <a:pt x="446" y="0"/>
                </a:lnTo>
                <a:lnTo>
                  <a:pt x="446" y="328"/>
                </a:lnTo>
                <a:lnTo>
                  <a:pt x="0" y="32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cdd2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2" name="CustomShape 252"/>
          <p:cNvSpPr/>
          <p:nvPr/>
        </p:nvSpPr>
        <p:spPr>
          <a:xfrm>
            <a:off x="7636680" y="3271320"/>
            <a:ext cx="35352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D4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53" name="CustomShape 253"/>
          <p:cNvSpPr/>
          <p:nvPr/>
        </p:nvSpPr>
        <p:spPr>
          <a:xfrm>
            <a:off x="7990560" y="3228840"/>
            <a:ext cx="1058040" cy="146160"/>
          </a:xfrm>
          <a:custGeom>
            <a:avLst/>
            <a:gdLst/>
            <a:ahLst/>
            <a:rect l="l" t="t" r="r" b="b"/>
            <a:pathLst>
              <a:path w="1338" h="328">
                <a:moveTo>
                  <a:pt x="0" y="0"/>
                </a:moveTo>
                <a:lnTo>
                  <a:pt x="1338" y="0"/>
                </a:lnTo>
                <a:lnTo>
                  <a:pt x="1338" y="328"/>
                </a:lnTo>
                <a:lnTo>
                  <a:pt x="0" y="32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cdd2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4" name="CustomShape 254"/>
          <p:cNvSpPr/>
          <p:nvPr/>
        </p:nvSpPr>
        <p:spPr>
          <a:xfrm>
            <a:off x="7990560" y="3271680"/>
            <a:ext cx="105804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communication Database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55" name="CustomShape 255"/>
          <p:cNvSpPr/>
          <p:nvPr/>
        </p:nvSpPr>
        <p:spPr>
          <a:xfrm>
            <a:off x="8343720" y="2849040"/>
            <a:ext cx="360" cy="379440"/>
          </a:xfrm>
          <a:custGeom>
            <a:avLst/>
            <a:gdLst/>
            <a:ahLst/>
            <a:rect l="l" t="t" r="r" b="b"/>
            <a:pathLst>
              <a:path w="0" h="856">
                <a:moveTo>
                  <a:pt x="0" y="0"/>
                </a:moveTo>
                <a:lnTo>
                  <a:pt x="0" y="856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6" name="CustomShape 256"/>
          <p:cNvSpPr/>
          <p:nvPr/>
        </p:nvSpPr>
        <p:spPr>
          <a:xfrm>
            <a:off x="8318160" y="320004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7" name="CustomShape 257"/>
          <p:cNvSpPr/>
          <p:nvPr/>
        </p:nvSpPr>
        <p:spPr>
          <a:xfrm>
            <a:off x="6570360" y="2400120"/>
            <a:ext cx="283320" cy="69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4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Object Data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58" name="CustomShape 258"/>
          <p:cNvSpPr/>
          <p:nvPr/>
        </p:nvSpPr>
        <p:spPr>
          <a:xfrm>
            <a:off x="7499520" y="2047680"/>
            <a:ext cx="283320" cy="69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4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Object Data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59" name="CustomShape 259"/>
          <p:cNvSpPr/>
          <p:nvPr/>
        </p:nvSpPr>
        <p:spPr>
          <a:xfrm>
            <a:off x="7903800" y="2403720"/>
            <a:ext cx="442080" cy="303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14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Recognized Data​</a:t>
            </a:r>
            <a:endParaRPr b="0" lang="en-IN" sz="400" spc="-1" strike="noStrike">
              <a:latin typeface="Arial"/>
            </a:endParaRPr>
          </a:p>
          <a:p>
            <a:pPr>
              <a:lnSpc>
                <a:spcPct val="114000"/>
              </a:lnSpc>
            </a:pPr>
            <a:endParaRPr b="0" lang="en-IN" sz="400" spc="-1" strike="noStrike">
              <a:latin typeface="Arial"/>
            </a:endParaRPr>
          </a:p>
        </p:txBody>
      </p:sp>
      <p:grpSp>
        <p:nvGrpSpPr>
          <p:cNvPr id="1660" name="Group 260"/>
          <p:cNvGrpSpPr/>
          <p:nvPr/>
        </p:nvGrpSpPr>
        <p:grpSpPr>
          <a:xfrm>
            <a:off x="7924680" y="3771720"/>
            <a:ext cx="845640" cy="285120"/>
            <a:chOff x="7924680" y="3771720"/>
            <a:chExt cx="845640" cy="285120"/>
          </a:xfrm>
        </p:grpSpPr>
        <p:sp>
          <p:nvSpPr>
            <p:cNvPr id="1661" name="CustomShape 261"/>
            <p:cNvSpPr/>
            <p:nvPr/>
          </p:nvSpPr>
          <p:spPr>
            <a:xfrm>
              <a:off x="7924680" y="3771720"/>
              <a:ext cx="845640" cy="90360"/>
            </a:xfrm>
            <a:custGeom>
              <a:avLst/>
              <a:gdLst/>
              <a:ahLst/>
              <a:rect l="l" t="t" r="r" b="b"/>
              <a:pathLst>
                <a:path w="1040" h="200">
                  <a:moveTo>
                    <a:pt x="120" y="0"/>
                  </a:moveTo>
                  <a:lnTo>
                    <a:pt x="920" y="0"/>
                  </a:lnTo>
                  <a:cubicBezTo>
                    <a:pt x="1000" y="0"/>
                    <a:pt x="1040" y="40"/>
                    <a:pt x="1040" y="120"/>
                  </a:cubicBezTo>
                  <a:lnTo>
                    <a:pt x="1040" y="200"/>
                  </a:lnTo>
                  <a:lnTo>
                    <a:pt x="0" y="200"/>
                  </a:lnTo>
                  <a:lnTo>
                    <a:pt x="0" y="120"/>
                  </a:lnTo>
                  <a:cubicBezTo>
                    <a:pt x="0" y="40"/>
                    <a:pt x="40" y="0"/>
                    <a:pt x="120" y="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662" name="CustomShape 262"/>
            <p:cNvSpPr/>
            <p:nvPr/>
          </p:nvSpPr>
          <p:spPr>
            <a:xfrm>
              <a:off x="7924680" y="3862440"/>
              <a:ext cx="845640" cy="194400"/>
            </a:xfrm>
            <a:custGeom>
              <a:avLst/>
              <a:gdLst/>
              <a:ahLst/>
              <a:rect l="l" t="t" r="r" b="b"/>
              <a:pathLst>
                <a:path w="1040" h="432">
                  <a:moveTo>
                    <a:pt x="0" y="0"/>
                  </a:moveTo>
                  <a:lnTo>
                    <a:pt x="1040" y="0"/>
                  </a:lnTo>
                  <a:lnTo>
                    <a:pt x="1040" y="312"/>
                  </a:lnTo>
                  <a:cubicBezTo>
                    <a:pt x="1040" y="392"/>
                    <a:pt x="1000" y="432"/>
                    <a:pt x="920" y="432"/>
                  </a:cubicBezTo>
                  <a:lnTo>
                    <a:pt x="120" y="432"/>
                  </a:lnTo>
                  <a:cubicBezTo>
                    <a:pt x="40" y="432"/>
                    <a:pt x="0" y="392"/>
                    <a:pt x="0" y="312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468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63" name="CustomShape 263"/>
          <p:cNvSpPr/>
          <p:nvPr/>
        </p:nvSpPr>
        <p:spPr>
          <a:xfrm>
            <a:off x="7935480" y="3772800"/>
            <a:ext cx="820800" cy="88920"/>
          </a:xfrm>
          <a:custGeom>
            <a:avLst/>
            <a:gdLst/>
            <a:ahLst/>
            <a:rect l="l" t="t" r="r" b="b"/>
            <a:pathLst>
              <a:path w="1040" h="200">
                <a:moveTo>
                  <a:pt x="120" y="0"/>
                </a:moveTo>
                <a:lnTo>
                  <a:pt x="920" y="0"/>
                </a:lnTo>
                <a:cubicBezTo>
                  <a:pt x="1000" y="0"/>
                  <a:pt x="1040" y="40"/>
                  <a:pt x="1040" y="120"/>
                </a:cubicBezTo>
                <a:lnTo>
                  <a:pt x="1040" y="200"/>
                </a:lnTo>
                <a:lnTo>
                  <a:pt x="0" y="200"/>
                </a:lnTo>
                <a:lnTo>
                  <a:pt x="0" y="120"/>
                </a:lnTo>
                <a:cubicBezTo>
                  <a:pt x="0" y="40"/>
                  <a:pt x="40" y="0"/>
                  <a:pt x="120" y="0"/>
                </a:cubicBezTo>
                <a:lnTo>
                  <a:pt x="12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4" name="CustomShape 264"/>
          <p:cNvSpPr/>
          <p:nvPr/>
        </p:nvSpPr>
        <p:spPr>
          <a:xfrm>
            <a:off x="7935480" y="3862080"/>
            <a:ext cx="820800" cy="191520"/>
          </a:xfrm>
          <a:custGeom>
            <a:avLst/>
            <a:gdLst/>
            <a:ahLst/>
            <a:rect l="l" t="t" r="r" b="b"/>
            <a:pathLst>
              <a:path w="1040" h="432">
                <a:moveTo>
                  <a:pt x="0" y="0"/>
                </a:moveTo>
                <a:lnTo>
                  <a:pt x="1040" y="0"/>
                </a:lnTo>
                <a:lnTo>
                  <a:pt x="1040" y="312"/>
                </a:lnTo>
                <a:cubicBezTo>
                  <a:pt x="1040" y="392"/>
                  <a:pt x="1000" y="432"/>
                  <a:pt x="920" y="432"/>
                </a:cubicBezTo>
                <a:lnTo>
                  <a:pt x="120" y="432"/>
                </a:lnTo>
                <a:cubicBezTo>
                  <a:pt x="40" y="432"/>
                  <a:pt x="0" y="392"/>
                  <a:pt x="0" y="312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5" name="CustomShape 265"/>
          <p:cNvSpPr/>
          <p:nvPr/>
        </p:nvSpPr>
        <p:spPr>
          <a:xfrm>
            <a:off x="7935120" y="3787200"/>
            <a:ext cx="821160" cy="60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P3c             Training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66" name="CustomShape 266"/>
          <p:cNvSpPr/>
          <p:nvPr/>
        </p:nvSpPr>
        <p:spPr>
          <a:xfrm>
            <a:off x="7966800" y="3923640"/>
            <a:ext cx="757440" cy="6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400" spc="-1" strike="noStrike">
                <a:solidFill>
                  <a:srgbClr val="000000"/>
                </a:solidFill>
                <a:latin typeface="Arial"/>
                <a:ea typeface="DejaVu Sans"/>
              </a:rPr>
              <a:t>Training for further usage</a:t>
            </a:r>
            <a:endParaRPr b="0" lang="en-IN" sz="400" spc="-1" strike="noStrike">
              <a:latin typeface="Arial"/>
            </a:endParaRPr>
          </a:p>
        </p:txBody>
      </p:sp>
      <p:sp>
        <p:nvSpPr>
          <p:cNvPr id="1667" name="CustomShape 267"/>
          <p:cNvSpPr/>
          <p:nvPr/>
        </p:nvSpPr>
        <p:spPr>
          <a:xfrm>
            <a:off x="643680" y="3495600"/>
            <a:ext cx="7704000" cy="1552320"/>
          </a:xfrm>
          <a:custGeom>
            <a:avLst/>
            <a:gdLst/>
            <a:ahLst/>
            <a:rect l="l" t="t" r="r" b="b"/>
            <a:pathLst>
              <a:path w="9746" h="3490">
                <a:moveTo>
                  <a:pt x="0" y="0"/>
                </a:moveTo>
                <a:lnTo>
                  <a:pt x="0" y="3490"/>
                </a:lnTo>
                <a:lnTo>
                  <a:pt x="9746" y="3490"/>
                </a:lnTo>
                <a:lnTo>
                  <a:pt x="9746" y="1264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8" name="CustomShape 268"/>
          <p:cNvSpPr/>
          <p:nvPr/>
        </p:nvSpPr>
        <p:spPr>
          <a:xfrm>
            <a:off x="618120" y="3495600"/>
            <a:ext cx="5004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0"/>
                </a:moveTo>
                <a:lnTo>
                  <a:pt x="64" y="64"/>
                </a:lnTo>
                <a:lnTo>
                  <a:pt x="0" y="64"/>
                </a:lnTo>
                <a:lnTo>
                  <a:pt x="32" y="0"/>
                </a:lnTo>
                <a:lnTo>
                  <a:pt x="32" y="0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9" name="CustomShape 269"/>
          <p:cNvSpPr/>
          <p:nvPr/>
        </p:nvSpPr>
        <p:spPr>
          <a:xfrm>
            <a:off x="8322480" y="4057200"/>
            <a:ext cx="50760" cy="2844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0"/>
                </a:moveTo>
                <a:lnTo>
                  <a:pt x="64" y="64"/>
                </a:lnTo>
                <a:lnTo>
                  <a:pt x="0" y="64"/>
                </a:lnTo>
                <a:lnTo>
                  <a:pt x="32" y="0"/>
                </a:lnTo>
                <a:lnTo>
                  <a:pt x="32" y="0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70" name="CustomShape 270"/>
          <p:cNvSpPr/>
          <p:nvPr/>
        </p:nvSpPr>
        <p:spPr>
          <a:xfrm>
            <a:off x="8339400" y="3375360"/>
            <a:ext cx="3960" cy="397080"/>
          </a:xfrm>
          <a:custGeom>
            <a:avLst/>
            <a:gdLst/>
            <a:ahLst/>
            <a:rect l="l" t="t" r="r" b="b"/>
            <a:pathLst>
              <a:path w="4" h="896">
                <a:moveTo>
                  <a:pt x="0" y="0"/>
                </a:moveTo>
                <a:lnTo>
                  <a:pt x="4" y="896"/>
                </a:lnTo>
              </a:path>
            </a:pathLst>
          </a:custGeom>
          <a:noFill/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71" name="CustomShape 271"/>
          <p:cNvSpPr/>
          <p:nvPr/>
        </p:nvSpPr>
        <p:spPr>
          <a:xfrm>
            <a:off x="8318160" y="3744360"/>
            <a:ext cx="48600" cy="2808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64"/>
                </a:moveTo>
                <a:lnTo>
                  <a:pt x="0" y="0"/>
                </a:lnTo>
                <a:lnTo>
                  <a:pt x="63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000000"/>
          </a:solidFill>
          <a:ln w="46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72" name="CustomShape 272"/>
          <p:cNvSpPr/>
          <p:nvPr/>
        </p:nvSpPr>
        <p:spPr>
          <a:xfrm>
            <a:off x="2340000" y="76320"/>
            <a:ext cx="4751640" cy="93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Data flow diagram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CustomShape 1"/>
          <p:cNvSpPr/>
          <p:nvPr/>
        </p:nvSpPr>
        <p:spPr>
          <a:xfrm>
            <a:off x="2036160" y="3016800"/>
            <a:ext cx="1316160" cy="146160"/>
          </a:xfrm>
          <a:custGeom>
            <a:avLst/>
            <a:gdLst/>
            <a:ahLst/>
            <a:rect l="l" t="t" r="r" b="b"/>
            <a:pathLst>
              <a:path w="1008" h="200">
                <a:moveTo>
                  <a:pt x="0" y="0"/>
                </a:moveTo>
                <a:lnTo>
                  <a:pt x="1008" y="0"/>
                </a:lnTo>
                <a:lnTo>
                  <a:pt x="1008" y="200"/>
                </a:lnTo>
                <a:lnTo>
                  <a:pt x="0" y="2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74" name="CustomShape 2"/>
          <p:cNvSpPr/>
          <p:nvPr/>
        </p:nvSpPr>
        <p:spPr>
          <a:xfrm>
            <a:off x="2036160" y="3163320"/>
            <a:ext cx="1316160" cy="397080"/>
          </a:xfrm>
          <a:custGeom>
            <a:avLst/>
            <a:gdLst/>
            <a:ahLst/>
            <a:rect l="l" t="t" r="r" b="b"/>
            <a:pathLst>
              <a:path w="1008" h="539">
                <a:moveTo>
                  <a:pt x="0" y="0"/>
                </a:moveTo>
                <a:lnTo>
                  <a:pt x="1008" y="0"/>
                </a:lnTo>
                <a:lnTo>
                  <a:pt x="1008" y="539"/>
                </a:lnTo>
                <a:lnTo>
                  <a:pt x="0" y="539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75" name="CustomShape 3"/>
          <p:cNvSpPr/>
          <p:nvPr/>
        </p:nvSpPr>
        <p:spPr>
          <a:xfrm>
            <a:off x="2036160" y="3560760"/>
            <a:ext cx="1316160" cy="758880"/>
          </a:xfrm>
          <a:custGeom>
            <a:avLst/>
            <a:gdLst/>
            <a:ahLst/>
            <a:rect l="l" t="t" r="r" b="b"/>
            <a:pathLst>
              <a:path w="1008" h="740">
                <a:moveTo>
                  <a:pt x="0" y="0"/>
                </a:moveTo>
                <a:lnTo>
                  <a:pt x="1008" y="0"/>
                </a:lnTo>
                <a:lnTo>
                  <a:pt x="1008" y="740"/>
                </a:lnTo>
                <a:lnTo>
                  <a:pt x="0" y="74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76" name="CustomShape 4"/>
          <p:cNvSpPr/>
          <p:nvPr/>
        </p:nvSpPr>
        <p:spPr>
          <a:xfrm>
            <a:off x="2036160" y="3036960"/>
            <a:ext cx="131616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Appliances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677" name="CustomShape 5"/>
          <p:cNvSpPr/>
          <p:nvPr/>
        </p:nvSpPr>
        <p:spPr>
          <a:xfrm>
            <a:off x="2088720" y="3193200"/>
            <a:ext cx="1212840" cy="18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sate : bool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type : char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1678" name="CustomShape 6"/>
          <p:cNvSpPr/>
          <p:nvPr/>
        </p:nvSpPr>
        <p:spPr>
          <a:xfrm>
            <a:off x="2088720" y="3606120"/>
            <a:ext cx="1212840" cy="640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initialize()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turnOnDevice()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turnOffDevice()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slowDown()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boostUp()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setState()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getState()</a:t>
            </a:r>
            <a:endParaRPr b="0" lang="en-IN" sz="600" spc="-1" strike="noStrike">
              <a:latin typeface="Arial"/>
            </a:endParaRPr>
          </a:p>
        </p:txBody>
      </p:sp>
      <p:grpSp>
        <p:nvGrpSpPr>
          <p:cNvPr id="1679" name="Group 7"/>
          <p:cNvGrpSpPr/>
          <p:nvPr/>
        </p:nvGrpSpPr>
        <p:grpSpPr>
          <a:xfrm>
            <a:off x="152640" y="1476360"/>
            <a:ext cx="1353600" cy="894600"/>
            <a:chOff x="152640" y="1476360"/>
            <a:chExt cx="1353600" cy="894600"/>
          </a:xfrm>
        </p:grpSpPr>
        <p:sp>
          <p:nvSpPr>
            <p:cNvPr id="1680" name="CustomShape 8"/>
            <p:cNvSpPr/>
            <p:nvPr/>
          </p:nvSpPr>
          <p:spPr>
            <a:xfrm>
              <a:off x="152640" y="1476360"/>
              <a:ext cx="1353600" cy="148320"/>
            </a:xfrm>
            <a:custGeom>
              <a:avLst/>
              <a:gdLst/>
              <a:ahLst/>
              <a:rect l="l" t="t" r="r" b="b"/>
              <a:pathLst>
                <a:path w="1032" h="200">
                  <a:moveTo>
                    <a:pt x="0" y="0"/>
                  </a:moveTo>
                  <a:lnTo>
                    <a:pt x="1032" y="0"/>
                  </a:lnTo>
                  <a:lnTo>
                    <a:pt x="1032" y="200"/>
                  </a:lnTo>
                  <a:lnTo>
                    <a:pt x="0" y="20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681" name="CustomShape 9"/>
            <p:cNvSpPr/>
            <p:nvPr/>
          </p:nvSpPr>
          <p:spPr>
            <a:xfrm>
              <a:off x="152640" y="1625040"/>
              <a:ext cx="1353600" cy="298440"/>
            </a:xfrm>
            <a:custGeom>
              <a:avLst/>
              <a:gdLst/>
              <a:ahLst/>
              <a:rect l="l" t="t" r="r" b="b"/>
              <a:pathLst>
                <a:path w="1032" h="404">
                  <a:moveTo>
                    <a:pt x="0" y="0"/>
                  </a:moveTo>
                  <a:lnTo>
                    <a:pt x="1032" y="0"/>
                  </a:lnTo>
                  <a:lnTo>
                    <a:pt x="1032" y="404"/>
                  </a:lnTo>
                  <a:lnTo>
                    <a:pt x="0" y="40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682" name="CustomShape 10"/>
            <p:cNvSpPr/>
            <p:nvPr/>
          </p:nvSpPr>
          <p:spPr>
            <a:xfrm>
              <a:off x="152640" y="1923840"/>
              <a:ext cx="1353600" cy="447120"/>
            </a:xfrm>
            <a:custGeom>
              <a:avLst/>
              <a:gdLst/>
              <a:ahLst/>
              <a:rect l="l" t="t" r="r" b="b"/>
              <a:pathLst>
                <a:path w="1032" h="604">
                  <a:moveTo>
                    <a:pt x="0" y="0"/>
                  </a:moveTo>
                  <a:lnTo>
                    <a:pt x="1032" y="0"/>
                  </a:lnTo>
                  <a:lnTo>
                    <a:pt x="1032" y="604"/>
                  </a:lnTo>
                  <a:lnTo>
                    <a:pt x="0" y="60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83" name="CustomShape 11"/>
          <p:cNvSpPr/>
          <p:nvPr/>
        </p:nvSpPr>
        <p:spPr>
          <a:xfrm>
            <a:off x="156240" y="1476360"/>
            <a:ext cx="1346040" cy="147240"/>
          </a:xfrm>
          <a:custGeom>
            <a:avLst/>
            <a:gdLst/>
            <a:ahLst/>
            <a:rect l="l" t="t" r="r" b="b"/>
            <a:pathLst>
              <a:path w="1032" h="200">
                <a:moveTo>
                  <a:pt x="0" y="0"/>
                </a:moveTo>
                <a:lnTo>
                  <a:pt x="1032" y="0"/>
                </a:lnTo>
                <a:lnTo>
                  <a:pt x="1032" y="200"/>
                </a:lnTo>
                <a:lnTo>
                  <a:pt x="0" y="2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84" name="CustomShape 12"/>
          <p:cNvSpPr/>
          <p:nvPr/>
        </p:nvSpPr>
        <p:spPr>
          <a:xfrm>
            <a:off x="156240" y="1623960"/>
            <a:ext cx="1346040" cy="296280"/>
          </a:xfrm>
          <a:custGeom>
            <a:avLst/>
            <a:gdLst/>
            <a:ahLst/>
            <a:rect l="l" t="t" r="r" b="b"/>
            <a:pathLst>
              <a:path w="1032" h="404">
                <a:moveTo>
                  <a:pt x="0" y="0"/>
                </a:moveTo>
                <a:lnTo>
                  <a:pt x="1032" y="0"/>
                </a:lnTo>
                <a:lnTo>
                  <a:pt x="1032" y="404"/>
                </a:lnTo>
                <a:lnTo>
                  <a:pt x="0" y="404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85" name="CustomShape 13"/>
          <p:cNvSpPr/>
          <p:nvPr/>
        </p:nvSpPr>
        <p:spPr>
          <a:xfrm>
            <a:off x="156240" y="1920240"/>
            <a:ext cx="1346040" cy="527400"/>
          </a:xfrm>
          <a:custGeom>
            <a:avLst/>
            <a:gdLst/>
            <a:ahLst/>
            <a:rect l="l" t="t" r="r" b="b"/>
            <a:pathLst>
              <a:path w="1032" h="604">
                <a:moveTo>
                  <a:pt x="0" y="0"/>
                </a:moveTo>
                <a:lnTo>
                  <a:pt x="1032" y="0"/>
                </a:lnTo>
                <a:lnTo>
                  <a:pt x="1032" y="604"/>
                </a:lnTo>
                <a:lnTo>
                  <a:pt x="0" y="604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86" name="CustomShape 14"/>
          <p:cNvSpPr/>
          <p:nvPr/>
        </p:nvSpPr>
        <p:spPr>
          <a:xfrm>
            <a:off x="156240" y="1496880"/>
            <a:ext cx="134604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Communication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687" name="CustomShape 15"/>
          <p:cNvSpPr/>
          <p:nvPr/>
        </p:nvSpPr>
        <p:spPr>
          <a:xfrm>
            <a:off x="207000" y="1652400"/>
            <a:ext cx="1244520" cy="18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key : char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state : bool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1688" name="CustomShape 16"/>
          <p:cNvSpPr/>
          <p:nvPr/>
        </p:nvSpPr>
        <p:spPr>
          <a:xfrm>
            <a:off x="207360" y="1957320"/>
            <a:ext cx="1244160" cy="457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connect()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sendToRpi()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reciveFromRpi()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getKey()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getState()</a:t>
            </a:r>
            <a:endParaRPr b="0" lang="en-IN" sz="600" spc="-1" strike="noStrike">
              <a:latin typeface="Arial"/>
            </a:endParaRPr>
          </a:p>
        </p:txBody>
      </p:sp>
      <p:grpSp>
        <p:nvGrpSpPr>
          <p:cNvPr id="1689" name="Group 17"/>
          <p:cNvGrpSpPr/>
          <p:nvPr/>
        </p:nvGrpSpPr>
        <p:grpSpPr>
          <a:xfrm>
            <a:off x="6841080" y="2419200"/>
            <a:ext cx="2149920" cy="1494720"/>
            <a:chOff x="6841080" y="2419200"/>
            <a:chExt cx="2149920" cy="1494720"/>
          </a:xfrm>
        </p:grpSpPr>
        <p:sp>
          <p:nvSpPr>
            <p:cNvPr id="1690" name="CustomShape 18"/>
            <p:cNvSpPr/>
            <p:nvPr/>
          </p:nvSpPr>
          <p:spPr>
            <a:xfrm>
              <a:off x="6841080" y="2419200"/>
              <a:ext cx="2149920" cy="147960"/>
            </a:xfrm>
            <a:custGeom>
              <a:avLst/>
              <a:gdLst/>
              <a:ahLst/>
              <a:rect l="l" t="t" r="r" b="b"/>
              <a:pathLst>
                <a:path w="1640" h="200">
                  <a:moveTo>
                    <a:pt x="0" y="0"/>
                  </a:moveTo>
                  <a:lnTo>
                    <a:pt x="1640" y="0"/>
                  </a:lnTo>
                  <a:lnTo>
                    <a:pt x="1640" y="200"/>
                  </a:lnTo>
                  <a:lnTo>
                    <a:pt x="0" y="20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691" name="CustomShape 19"/>
            <p:cNvSpPr/>
            <p:nvPr/>
          </p:nvSpPr>
          <p:spPr>
            <a:xfrm>
              <a:off x="6841080" y="2567520"/>
              <a:ext cx="2149920" cy="599400"/>
            </a:xfrm>
            <a:custGeom>
              <a:avLst/>
              <a:gdLst/>
              <a:ahLst/>
              <a:rect l="l" t="t" r="r" b="b"/>
              <a:pathLst>
                <a:path w="1640" h="812">
                  <a:moveTo>
                    <a:pt x="0" y="0"/>
                  </a:moveTo>
                  <a:lnTo>
                    <a:pt x="1640" y="0"/>
                  </a:lnTo>
                  <a:lnTo>
                    <a:pt x="1640" y="812"/>
                  </a:lnTo>
                  <a:lnTo>
                    <a:pt x="0" y="8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692" name="CustomShape 20"/>
            <p:cNvSpPr/>
            <p:nvPr/>
          </p:nvSpPr>
          <p:spPr>
            <a:xfrm>
              <a:off x="6841080" y="3011760"/>
              <a:ext cx="2149920" cy="902160"/>
            </a:xfrm>
            <a:custGeom>
              <a:avLst/>
              <a:gdLst/>
              <a:ahLst/>
              <a:rect l="l" t="t" r="r" b="b"/>
              <a:pathLst>
                <a:path w="1640" h="1221">
                  <a:moveTo>
                    <a:pt x="0" y="0"/>
                  </a:moveTo>
                  <a:lnTo>
                    <a:pt x="1640" y="0"/>
                  </a:lnTo>
                  <a:lnTo>
                    <a:pt x="1640" y="1221"/>
                  </a:lnTo>
                  <a:lnTo>
                    <a:pt x="0" y="12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93" name="CustomShape 21"/>
          <p:cNvSpPr/>
          <p:nvPr/>
        </p:nvSpPr>
        <p:spPr>
          <a:xfrm>
            <a:off x="6843240" y="2422800"/>
            <a:ext cx="2141280" cy="147240"/>
          </a:xfrm>
          <a:custGeom>
            <a:avLst/>
            <a:gdLst/>
            <a:ahLst/>
            <a:rect l="l" t="t" r="r" b="b"/>
            <a:pathLst>
              <a:path w="1640" h="200">
                <a:moveTo>
                  <a:pt x="0" y="0"/>
                </a:moveTo>
                <a:lnTo>
                  <a:pt x="1640" y="0"/>
                </a:lnTo>
                <a:lnTo>
                  <a:pt x="1640" y="200"/>
                </a:lnTo>
                <a:lnTo>
                  <a:pt x="0" y="2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94" name="CustomShape 22"/>
          <p:cNvSpPr/>
          <p:nvPr/>
        </p:nvSpPr>
        <p:spPr>
          <a:xfrm>
            <a:off x="6843240" y="2570400"/>
            <a:ext cx="2141280" cy="596160"/>
          </a:xfrm>
          <a:custGeom>
            <a:avLst/>
            <a:gdLst/>
            <a:ahLst/>
            <a:rect l="l" t="t" r="r" b="b"/>
            <a:pathLst>
              <a:path w="1640" h="812">
                <a:moveTo>
                  <a:pt x="0" y="0"/>
                </a:moveTo>
                <a:lnTo>
                  <a:pt x="1640" y="0"/>
                </a:lnTo>
                <a:lnTo>
                  <a:pt x="1640" y="812"/>
                </a:lnTo>
                <a:lnTo>
                  <a:pt x="0" y="81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95" name="CustomShape 23"/>
          <p:cNvSpPr/>
          <p:nvPr/>
        </p:nvSpPr>
        <p:spPr>
          <a:xfrm>
            <a:off x="6843240" y="3056400"/>
            <a:ext cx="2141280" cy="1047240"/>
          </a:xfrm>
          <a:custGeom>
            <a:avLst/>
            <a:gdLst/>
            <a:ahLst/>
            <a:rect l="l" t="t" r="r" b="b"/>
            <a:pathLst>
              <a:path w="1640" h="1221">
                <a:moveTo>
                  <a:pt x="0" y="0"/>
                </a:moveTo>
                <a:lnTo>
                  <a:pt x="1640" y="0"/>
                </a:lnTo>
                <a:lnTo>
                  <a:pt x="1640" y="1221"/>
                </a:lnTo>
                <a:lnTo>
                  <a:pt x="0" y="122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96" name="CustomShape 24"/>
          <p:cNvSpPr/>
          <p:nvPr/>
        </p:nvSpPr>
        <p:spPr>
          <a:xfrm>
            <a:off x="6843240" y="2443320"/>
            <a:ext cx="21412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Chatbot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697" name="CustomShape 25"/>
          <p:cNvSpPr/>
          <p:nvPr/>
        </p:nvSpPr>
        <p:spPr>
          <a:xfrm>
            <a:off x="6896160" y="2598840"/>
            <a:ext cx="2037600" cy="457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+​userInput : str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+userInputWithoutStopwords : np.array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+rootWords : np.array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+matchedTags : np.array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+nlgOutput : str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1698" name="CustomShape 26"/>
          <p:cNvSpPr/>
          <p:nvPr/>
        </p:nvSpPr>
        <p:spPr>
          <a:xfrm>
            <a:off x="6896160" y="3059640"/>
            <a:ext cx="2037600" cy="1416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+readUserInput()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+convAudioToText()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+nlu() 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+checkSentencetype()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+removeStopWords()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+spellCheck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+stemming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+wordsMatchingWithDbTags()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+getProductsFromMatchedWords()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+nlg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+speak()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35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IN" sz="1350" spc="-1" strike="noStrike">
              <a:latin typeface="Arial"/>
            </a:endParaRPr>
          </a:p>
        </p:txBody>
      </p:sp>
      <p:sp>
        <p:nvSpPr>
          <p:cNvPr id="1699" name="CustomShape 27"/>
          <p:cNvSpPr/>
          <p:nvPr/>
        </p:nvSpPr>
        <p:spPr>
          <a:xfrm>
            <a:off x="3562560" y="4385880"/>
            <a:ext cx="1589040" cy="147240"/>
          </a:xfrm>
          <a:custGeom>
            <a:avLst/>
            <a:gdLst/>
            <a:ahLst/>
            <a:rect l="l" t="t" r="r" b="b"/>
            <a:pathLst>
              <a:path w="1216" h="200">
                <a:moveTo>
                  <a:pt x="0" y="0"/>
                </a:moveTo>
                <a:lnTo>
                  <a:pt x="1216" y="0"/>
                </a:lnTo>
                <a:lnTo>
                  <a:pt x="1216" y="200"/>
                </a:lnTo>
                <a:lnTo>
                  <a:pt x="0" y="2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00" name="CustomShape 28"/>
          <p:cNvSpPr/>
          <p:nvPr/>
        </p:nvSpPr>
        <p:spPr>
          <a:xfrm>
            <a:off x="3562560" y="4533480"/>
            <a:ext cx="1589040" cy="452160"/>
          </a:xfrm>
          <a:custGeom>
            <a:avLst/>
            <a:gdLst/>
            <a:ahLst/>
            <a:rect l="l" t="t" r="r" b="b"/>
            <a:pathLst>
              <a:path w="1216" h="616">
                <a:moveTo>
                  <a:pt x="0" y="0"/>
                </a:moveTo>
                <a:lnTo>
                  <a:pt x="1216" y="0"/>
                </a:lnTo>
                <a:lnTo>
                  <a:pt x="1216" y="616"/>
                </a:lnTo>
                <a:lnTo>
                  <a:pt x="0" y="6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01" name="CustomShape 29"/>
          <p:cNvSpPr/>
          <p:nvPr/>
        </p:nvSpPr>
        <p:spPr>
          <a:xfrm>
            <a:off x="3562560" y="4986000"/>
            <a:ext cx="1589040" cy="701640"/>
          </a:xfrm>
          <a:custGeom>
            <a:avLst/>
            <a:gdLst/>
            <a:ahLst/>
            <a:rect l="l" t="t" r="r" b="b"/>
            <a:pathLst>
              <a:path w="1216" h="815">
                <a:moveTo>
                  <a:pt x="0" y="0"/>
                </a:moveTo>
                <a:lnTo>
                  <a:pt x="1216" y="0"/>
                </a:lnTo>
                <a:lnTo>
                  <a:pt x="1216" y="815"/>
                </a:lnTo>
                <a:lnTo>
                  <a:pt x="0" y="81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02" name="CustomShape 30"/>
          <p:cNvSpPr/>
          <p:nvPr/>
        </p:nvSpPr>
        <p:spPr>
          <a:xfrm>
            <a:off x="3562560" y="4406400"/>
            <a:ext cx="158868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FaceRecognition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703" name="CustomShape 31"/>
          <p:cNvSpPr/>
          <p:nvPr/>
        </p:nvSpPr>
        <p:spPr>
          <a:xfrm>
            <a:off x="3615120" y="4562280"/>
            <a:ext cx="1483560" cy="365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face_cascade :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 abels : dict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faces : object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roi : object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1704" name="CustomShape 32"/>
          <p:cNvSpPr/>
          <p:nvPr/>
        </p:nvSpPr>
        <p:spPr>
          <a:xfrm>
            <a:off x="3615120" y="5036040"/>
            <a:ext cx="1483560" cy="731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videoCapture()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readFrameByFrame()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readClassifier()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callRecognizer()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readRecognizer()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readCapture()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recognizeFace()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- </a:t>
            </a:r>
            <a:endParaRPr b="0" lang="en-IN" sz="600" spc="-1" strike="noStrike">
              <a:latin typeface="Arial"/>
            </a:endParaRPr>
          </a:p>
        </p:txBody>
      </p:sp>
      <p:grpSp>
        <p:nvGrpSpPr>
          <p:cNvPr id="1705" name="Group 33"/>
          <p:cNvGrpSpPr/>
          <p:nvPr/>
        </p:nvGrpSpPr>
        <p:grpSpPr>
          <a:xfrm>
            <a:off x="6874920" y="4466880"/>
            <a:ext cx="1590840" cy="1209240"/>
            <a:chOff x="6874920" y="4466880"/>
            <a:chExt cx="1590840" cy="1209240"/>
          </a:xfrm>
        </p:grpSpPr>
        <p:sp>
          <p:nvSpPr>
            <p:cNvPr id="1706" name="CustomShape 34"/>
            <p:cNvSpPr/>
            <p:nvPr/>
          </p:nvSpPr>
          <p:spPr>
            <a:xfrm>
              <a:off x="6874920" y="4466880"/>
              <a:ext cx="1590840" cy="148680"/>
            </a:xfrm>
            <a:custGeom>
              <a:avLst/>
              <a:gdLst/>
              <a:ahLst/>
              <a:rect l="l" t="t" r="r" b="b"/>
              <a:pathLst>
                <a:path w="1216" h="200">
                  <a:moveTo>
                    <a:pt x="0" y="0"/>
                  </a:moveTo>
                  <a:lnTo>
                    <a:pt x="1216" y="0"/>
                  </a:lnTo>
                  <a:lnTo>
                    <a:pt x="1216" y="200"/>
                  </a:lnTo>
                  <a:lnTo>
                    <a:pt x="0" y="20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707" name="CustomShape 35"/>
            <p:cNvSpPr/>
            <p:nvPr/>
          </p:nvSpPr>
          <p:spPr>
            <a:xfrm>
              <a:off x="6874920" y="4615920"/>
              <a:ext cx="1590840" cy="456120"/>
            </a:xfrm>
            <a:custGeom>
              <a:avLst/>
              <a:gdLst/>
              <a:ahLst/>
              <a:rect l="l" t="t" r="r" b="b"/>
              <a:pathLst>
                <a:path w="1216" h="616">
                  <a:moveTo>
                    <a:pt x="0" y="0"/>
                  </a:moveTo>
                  <a:lnTo>
                    <a:pt x="1216" y="0"/>
                  </a:lnTo>
                  <a:lnTo>
                    <a:pt x="1216" y="616"/>
                  </a:lnTo>
                  <a:lnTo>
                    <a:pt x="0" y="6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708" name="CustomShape 36"/>
            <p:cNvSpPr/>
            <p:nvPr/>
          </p:nvSpPr>
          <p:spPr>
            <a:xfrm>
              <a:off x="6874920" y="5072400"/>
              <a:ext cx="1590840" cy="603720"/>
            </a:xfrm>
            <a:custGeom>
              <a:avLst/>
              <a:gdLst/>
              <a:ahLst/>
              <a:rect l="l" t="t" r="r" b="b"/>
              <a:pathLst>
                <a:path w="1216" h="815">
                  <a:moveTo>
                    <a:pt x="0" y="0"/>
                  </a:moveTo>
                  <a:lnTo>
                    <a:pt x="1216" y="0"/>
                  </a:lnTo>
                  <a:lnTo>
                    <a:pt x="1216" y="815"/>
                  </a:lnTo>
                  <a:lnTo>
                    <a:pt x="0" y="81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09" name="CustomShape 37"/>
          <p:cNvSpPr/>
          <p:nvPr/>
        </p:nvSpPr>
        <p:spPr>
          <a:xfrm>
            <a:off x="6874920" y="4474440"/>
            <a:ext cx="1589040" cy="147240"/>
          </a:xfrm>
          <a:custGeom>
            <a:avLst/>
            <a:gdLst/>
            <a:ahLst/>
            <a:rect l="l" t="t" r="r" b="b"/>
            <a:pathLst>
              <a:path w="1216" h="200">
                <a:moveTo>
                  <a:pt x="0" y="0"/>
                </a:moveTo>
                <a:lnTo>
                  <a:pt x="1216" y="0"/>
                </a:lnTo>
                <a:lnTo>
                  <a:pt x="1216" y="200"/>
                </a:lnTo>
                <a:lnTo>
                  <a:pt x="0" y="2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10" name="CustomShape 38"/>
          <p:cNvSpPr/>
          <p:nvPr/>
        </p:nvSpPr>
        <p:spPr>
          <a:xfrm>
            <a:off x="6874920" y="4622040"/>
            <a:ext cx="1589040" cy="485280"/>
          </a:xfrm>
          <a:custGeom>
            <a:avLst/>
            <a:gdLst/>
            <a:ahLst/>
            <a:rect l="l" t="t" r="r" b="b"/>
            <a:pathLst>
              <a:path w="1216" h="616">
                <a:moveTo>
                  <a:pt x="0" y="0"/>
                </a:moveTo>
                <a:lnTo>
                  <a:pt x="1216" y="0"/>
                </a:lnTo>
                <a:lnTo>
                  <a:pt x="1216" y="616"/>
                </a:lnTo>
                <a:lnTo>
                  <a:pt x="0" y="6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11" name="CustomShape 39"/>
          <p:cNvSpPr/>
          <p:nvPr/>
        </p:nvSpPr>
        <p:spPr>
          <a:xfrm>
            <a:off x="6874920" y="5107680"/>
            <a:ext cx="1589040" cy="565200"/>
          </a:xfrm>
          <a:custGeom>
            <a:avLst/>
            <a:gdLst/>
            <a:ahLst/>
            <a:rect l="l" t="t" r="r" b="b"/>
            <a:pathLst>
              <a:path w="1216" h="815">
                <a:moveTo>
                  <a:pt x="0" y="0"/>
                </a:moveTo>
                <a:lnTo>
                  <a:pt x="1216" y="0"/>
                </a:lnTo>
                <a:lnTo>
                  <a:pt x="1216" y="815"/>
                </a:lnTo>
                <a:lnTo>
                  <a:pt x="0" y="81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12" name="CustomShape 40"/>
          <p:cNvSpPr/>
          <p:nvPr/>
        </p:nvSpPr>
        <p:spPr>
          <a:xfrm>
            <a:off x="6874920" y="4494960"/>
            <a:ext cx="158904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GestureRecognition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713" name="CustomShape 41"/>
          <p:cNvSpPr/>
          <p:nvPr/>
        </p:nvSpPr>
        <p:spPr>
          <a:xfrm>
            <a:off x="6927840" y="4650120"/>
            <a:ext cx="1483200" cy="457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loded_model : model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 categories : dict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frames : object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roi : object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predictions : dict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1714" name="CustomShape 42"/>
          <p:cNvSpPr/>
          <p:nvPr/>
        </p:nvSpPr>
        <p:spPr>
          <a:xfrm>
            <a:off x="6927840" y="5124240"/>
            <a:ext cx="1483200" cy="1279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videoCapture()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readFrameByFrame()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resize()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loadModel()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predict()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35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IN" sz="13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35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IN" sz="1350" spc="-1" strike="noStrike">
              <a:latin typeface="Arial"/>
            </a:endParaRPr>
          </a:p>
        </p:txBody>
      </p:sp>
      <p:sp>
        <p:nvSpPr>
          <p:cNvPr id="1715" name="CustomShape 43"/>
          <p:cNvSpPr/>
          <p:nvPr/>
        </p:nvSpPr>
        <p:spPr>
          <a:xfrm>
            <a:off x="4356000" y="3869640"/>
            <a:ext cx="1443240" cy="516240"/>
          </a:xfrm>
          <a:custGeom>
            <a:avLst/>
            <a:gdLst/>
            <a:ahLst/>
            <a:rect l="l" t="t" r="r" b="b"/>
            <a:pathLst>
              <a:path w="1104" h="704">
                <a:moveTo>
                  <a:pt x="1104" y="0"/>
                </a:moveTo>
                <a:lnTo>
                  <a:pt x="1104" y="272"/>
                </a:lnTo>
                <a:cubicBezTo>
                  <a:pt x="1104" y="325"/>
                  <a:pt x="1077" y="352"/>
                  <a:pt x="1024" y="352"/>
                </a:cubicBezTo>
                <a:lnTo>
                  <a:pt x="80" y="352"/>
                </a:lnTo>
                <a:cubicBezTo>
                  <a:pt x="26" y="352"/>
                  <a:pt x="0" y="378"/>
                  <a:pt x="0" y="432"/>
                </a:cubicBezTo>
                <a:lnTo>
                  <a:pt x="0" y="704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16" name="CustomShape 44"/>
          <p:cNvSpPr/>
          <p:nvPr/>
        </p:nvSpPr>
        <p:spPr>
          <a:xfrm>
            <a:off x="4355640" y="4986360"/>
            <a:ext cx="360" cy="360"/>
          </a:xfrm>
          <a:custGeom>
            <a:avLst/>
            <a:gdLst/>
            <a:ahLst/>
            <a:rect l="l" t="t" r="r" b="b"/>
            <a:pathLst>
              <a:path w="0" h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17" name="CustomShape 45"/>
          <p:cNvSpPr/>
          <p:nvPr/>
        </p:nvSpPr>
        <p:spPr>
          <a:xfrm>
            <a:off x="5799600" y="3869280"/>
            <a:ext cx="1868400" cy="604440"/>
          </a:xfrm>
          <a:custGeom>
            <a:avLst/>
            <a:gdLst/>
            <a:ahLst/>
            <a:rect l="l" t="t" r="r" b="b"/>
            <a:pathLst>
              <a:path w="1432" h="824">
                <a:moveTo>
                  <a:pt x="0" y="0"/>
                </a:moveTo>
                <a:lnTo>
                  <a:pt x="0" y="278"/>
                </a:lnTo>
                <a:cubicBezTo>
                  <a:pt x="0" y="331"/>
                  <a:pt x="26" y="358"/>
                  <a:pt x="80" y="358"/>
                </a:cubicBezTo>
                <a:lnTo>
                  <a:pt x="1352" y="358"/>
                </a:lnTo>
                <a:cubicBezTo>
                  <a:pt x="1405" y="358"/>
                  <a:pt x="1432" y="384"/>
                  <a:pt x="1432" y="438"/>
                </a:cubicBezTo>
                <a:lnTo>
                  <a:pt x="1432" y="824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18" name="CustomShape 46"/>
          <p:cNvSpPr/>
          <p:nvPr/>
        </p:nvSpPr>
        <p:spPr>
          <a:xfrm>
            <a:off x="5757120" y="3869280"/>
            <a:ext cx="82080" cy="46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0"/>
                </a:moveTo>
                <a:lnTo>
                  <a:pt x="64" y="64"/>
                </a:lnTo>
                <a:lnTo>
                  <a:pt x="0" y="64"/>
                </a:lnTo>
                <a:lnTo>
                  <a:pt x="32" y="0"/>
                </a:lnTo>
                <a:lnTo>
                  <a:pt x="32" y="0"/>
                </a:lnTo>
                <a:close/>
              </a:path>
            </a:pathLst>
          </a:custGeom>
          <a:solidFill>
            <a:srgbClr val="ffffff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19" name="CustomShape 47"/>
          <p:cNvSpPr/>
          <p:nvPr/>
        </p:nvSpPr>
        <p:spPr>
          <a:xfrm>
            <a:off x="5223960" y="1788120"/>
            <a:ext cx="1149120" cy="29484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aed581"/>
          </a:solidFill>
          <a:ln w="1584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20" name="CustomShape 48"/>
          <p:cNvSpPr/>
          <p:nvPr/>
        </p:nvSpPr>
        <p:spPr>
          <a:xfrm>
            <a:off x="5244840" y="1864080"/>
            <a:ext cx="1100160" cy="13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800" spc="-1" strike="noStrike">
                <a:solidFill>
                  <a:srgbClr val="000000"/>
                </a:solidFill>
                <a:latin typeface="Arial"/>
                <a:ea typeface="DejaVu Sans"/>
              </a:rPr>
              <a:t>RPi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1721" name="CustomShape 49"/>
          <p:cNvSpPr/>
          <p:nvPr/>
        </p:nvSpPr>
        <p:spPr>
          <a:xfrm>
            <a:off x="2131560" y="1782360"/>
            <a:ext cx="1148760" cy="29484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c4e1a4"/>
          </a:solidFill>
          <a:ln w="1584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22" name="CustomShape 50"/>
          <p:cNvSpPr/>
          <p:nvPr/>
        </p:nvSpPr>
        <p:spPr>
          <a:xfrm>
            <a:off x="2152440" y="1858320"/>
            <a:ext cx="1098000" cy="13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800" spc="-1" strike="noStrike">
                <a:solidFill>
                  <a:srgbClr val="000000"/>
                </a:solidFill>
                <a:latin typeface="Arial"/>
                <a:ea typeface="DejaVu Sans"/>
              </a:rPr>
              <a:t>ESP32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1723" name="CustomShape 51"/>
          <p:cNvSpPr/>
          <p:nvPr/>
        </p:nvSpPr>
        <p:spPr>
          <a:xfrm>
            <a:off x="5799600" y="2082240"/>
            <a:ext cx="360" cy="585360"/>
          </a:xfrm>
          <a:custGeom>
            <a:avLst/>
            <a:gdLst/>
            <a:ahLst/>
            <a:rect l="l" t="t" r="r" b="b"/>
            <a:pathLst>
              <a:path w="0" h="797">
                <a:moveTo>
                  <a:pt x="0" y="0"/>
                </a:moveTo>
                <a:lnTo>
                  <a:pt x="0" y="318"/>
                </a:lnTo>
                <a:cubicBezTo>
                  <a:pt x="0" y="372"/>
                  <a:pt x="0" y="398"/>
                  <a:pt x="0" y="398"/>
                </a:cubicBezTo>
                <a:lnTo>
                  <a:pt x="0" y="398"/>
                </a:lnTo>
                <a:cubicBezTo>
                  <a:pt x="0" y="398"/>
                  <a:pt x="0" y="425"/>
                  <a:pt x="0" y="478"/>
                </a:cubicBezTo>
                <a:lnTo>
                  <a:pt x="0" y="797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24" name="CustomShape 52"/>
          <p:cNvSpPr/>
          <p:nvPr/>
        </p:nvSpPr>
        <p:spPr>
          <a:xfrm>
            <a:off x="5757120" y="2621520"/>
            <a:ext cx="82080" cy="46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ffffff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25" name="CustomShape 53"/>
          <p:cNvSpPr/>
          <p:nvPr/>
        </p:nvSpPr>
        <p:spPr>
          <a:xfrm>
            <a:off x="6373440" y="1935720"/>
            <a:ext cx="1540440" cy="486720"/>
          </a:xfrm>
          <a:custGeom>
            <a:avLst/>
            <a:gdLst/>
            <a:ahLst/>
            <a:rect l="l" t="t" r="r" b="b"/>
            <a:pathLst>
              <a:path w="1180" h="662">
                <a:moveTo>
                  <a:pt x="0" y="0"/>
                </a:moveTo>
                <a:lnTo>
                  <a:pt x="1100" y="0"/>
                </a:lnTo>
                <a:cubicBezTo>
                  <a:pt x="1153" y="0"/>
                  <a:pt x="1180" y="26"/>
                  <a:pt x="1180" y="80"/>
                </a:cubicBezTo>
                <a:lnTo>
                  <a:pt x="1180" y="662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26" name="CustomShape 54"/>
          <p:cNvSpPr/>
          <p:nvPr/>
        </p:nvSpPr>
        <p:spPr>
          <a:xfrm>
            <a:off x="7873920" y="2376360"/>
            <a:ext cx="82080" cy="46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ffffff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727" name="Group 55"/>
          <p:cNvGrpSpPr/>
          <p:nvPr/>
        </p:nvGrpSpPr>
        <p:grpSpPr>
          <a:xfrm>
            <a:off x="4995360" y="2666880"/>
            <a:ext cx="1607400" cy="1209240"/>
            <a:chOff x="4995360" y="2666880"/>
            <a:chExt cx="1607400" cy="1209240"/>
          </a:xfrm>
        </p:grpSpPr>
        <p:sp>
          <p:nvSpPr>
            <p:cNvPr id="1728" name="CustomShape 56"/>
            <p:cNvSpPr/>
            <p:nvPr/>
          </p:nvSpPr>
          <p:spPr>
            <a:xfrm>
              <a:off x="4995360" y="2666880"/>
              <a:ext cx="1607400" cy="147240"/>
            </a:xfrm>
            <a:custGeom>
              <a:avLst/>
              <a:gdLst/>
              <a:ahLst/>
              <a:rect l="l" t="t" r="r" b="b"/>
              <a:pathLst>
                <a:path w="1216" h="200">
                  <a:moveTo>
                    <a:pt x="0" y="0"/>
                  </a:moveTo>
                  <a:lnTo>
                    <a:pt x="1216" y="0"/>
                  </a:lnTo>
                  <a:lnTo>
                    <a:pt x="1216" y="200"/>
                  </a:lnTo>
                  <a:lnTo>
                    <a:pt x="0" y="20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729" name="CustomShape 57"/>
            <p:cNvSpPr/>
            <p:nvPr/>
          </p:nvSpPr>
          <p:spPr>
            <a:xfrm>
              <a:off x="4995360" y="2814480"/>
              <a:ext cx="1607400" cy="455760"/>
            </a:xfrm>
            <a:custGeom>
              <a:avLst/>
              <a:gdLst/>
              <a:ahLst/>
              <a:rect l="l" t="t" r="r" b="b"/>
              <a:pathLst>
                <a:path w="1216" h="616">
                  <a:moveTo>
                    <a:pt x="0" y="0"/>
                  </a:moveTo>
                  <a:lnTo>
                    <a:pt x="1216" y="0"/>
                  </a:lnTo>
                  <a:lnTo>
                    <a:pt x="1216" y="616"/>
                  </a:lnTo>
                  <a:lnTo>
                    <a:pt x="0" y="6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730" name="CustomShape 58"/>
            <p:cNvSpPr/>
            <p:nvPr/>
          </p:nvSpPr>
          <p:spPr>
            <a:xfrm>
              <a:off x="4995360" y="3270960"/>
              <a:ext cx="1607400" cy="605160"/>
            </a:xfrm>
            <a:custGeom>
              <a:avLst/>
              <a:gdLst/>
              <a:ahLst/>
              <a:rect l="l" t="t" r="r" b="b"/>
              <a:pathLst>
                <a:path w="1216" h="815">
                  <a:moveTo>
                    <a:pt x="0" y="0"/>
                  </a:moveTo>
                  <a:lnTo>
                    <a:pt x="1216" y="0"/>
                  </a:lnTo>
                  <a:lnTo>
                    <a:pt x="1216" y="815"/>
                  </a:lnTo>
                  <a:lnTo>
                    <a:pt x="0" y="81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 w="7920">
              <a:solidFill>
                <a:srgbClr val="000000"/>
              </a:solidFill>
              <a:round/>
            </a:ln>
            <a:effectLst>
              <a:outerShdw dir="2700000" dist="38183">
                <a:srgbClr val="000000">
                  <a:alpha val="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31" name="CustomShape 59"/>
          <p:cNvSpPr/>
          <p:nvPr/>
        </p:nvSpPr>
        <p:spPr>
          <a:xfrm>
            <a:off x="5003640" y="2670480"/>
            <a:ext cx="1589040" cy="146160"/>
          </a:xfrm>
          <a:custGeom>
            <a:avLst/>
            <a:gdLst/>
            <a:ahLst/>
            <a:rect l="l" t="t" r="r" b="b"/>
            <a:pathLst>
              <a:path w="1216" h="200">
                <a:moveTo>
                  <a:pt x="0" y="0"/>
                </a:moveTo>
                <a:lnTo>
                  <a:pt x="1216" y="0"/>
                </a:lnTo>
                <a:lnTo>
                  <a:pt x="1216" y="200"/>
                </a:lnTo>
                <a:lnTo>
                  <a:pt x="0" y="2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32" name="CustomShape 60"/>
          <p:cNvSpPr/>
          <p:nvPr/>
        </p:nvSpPr>
        <p:spPr>
          <a:xfrm>
            <a:off x="5003640" y="2816640"/>
            <a:ext cx="1589040" cy="502200"/>
          </a:xfrm>
          <a:custGeom>
            <a:avLst/>
            <a:gdLst/>
            <a:ahLst/>
            <a:rect l="l" t="t" r="r" b="b"/>
            <a:pathLst>
              <a:path w="1216" h="616">
                <a:moveTo>
                  <a:pt x="0" y="0"/>
                </a:moveTo>
                <a:lnTo>
                  <a:pt x="1216" y="0"/>
                </a:lnTo>
                <a:lnTo>
                  <a:pt x="1216" y="616"/>
                </a:lnTo>
                <a:lnTo>
                  <a:pt x="0" y="6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33" name="CustomShape 61"/>
          <p:cNvSpPr/>
          <p:nvPr/>
        </p:nvSpPr>
        <p:spPr>
          <a:xfrm>
            <a:off x="5003640" y="3319200"/>
            <a:ext cx="1589040" cy="549720"/>
          </a:xfrm>
          <a:custGeom>
            <a:avLst/>
            <a:gdLst/>
            <a:ahLst/>
            <a:rect l="l" t="t" r="r" b="b"/>
            <a:pathLst>
              <a:path w="1216" h="815">
                <a:moveTo>
                  <a:pt x="0" y="0"/>
                </a:moveTo>
                <a:lnTo>
                  <a:pt x="1216" y="0"/>
                </a:lnTo>
                <a:lnTo>
                  <a:pt x="1216" y="815"/>
                </a:lnTo>
                <a:lnTo>
                  <a:pt x="0" y="81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59d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34" name="CustomShape 62"/>
          <p:cNvSpPr/>
          <p:nvPr/>
        </p:nvSpPr>
        <p:spPr>
          <a:xfrm>
            <a:off x="5003640" y="2690280"/>
            <a:ext cx="1589040" cy="10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700" spc="-1" strike="noStrike">
                <a:solidFill>
                  <a:srgbClr val="000000"/>
                </a:solidFill>
                <a:latin typeface="Arial"/>
                <a:ea typeface="DejaVu Sans"/>
              </a:rPr>
              <a:t>ObjectDetection</a:t>
            </a:r>
            <a:endParaRPr b="0" lang="en-IN" sz="700" spc="-1" strike="noStrike">
              <a:latin typeface="Arial"/>
            </a:endParaRPr>
          </a:p>
        </p:txBody>
      </p:sp>
      <p:sp>
        <p:nvSpPr>
          <p:cNvPr id="1735" name="CustomShape 63"/>
          <p:cNvSpPr/>
          <p:nvPr/>
        </p:nvSpPr>
        <p:spPr>
          <a:xfrm>
            <a:off x="5056560" y="2846520"/>
            <a:ext cx="1483200" cy="457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classes : list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colors :  np.array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imgId : lint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confidences : list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boxes :  list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1736" name="CustomShape 64"/>
          <p:cNvSpPr/>
          <p:nvPr/>
        </p:nvSpPr>
        <p:spPr>
          <a:xfrm>
            <a:off x="5056560" y="3319200"/>
            <a:ext cx="1483200" cy="457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videoCapture()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readFrameByFrame()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readModel()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boundingBox()</a:t>
            </a:r>
            <a:endParaRPr b="0" lang="en-IN" sz="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600" spc="-1" strike="noStrike">
                <a:solidFill>
                  <a:srgbClr val="000000"/>
                </a:solidFill>
                <a:latin typeface="Arial"/>
                <a:ea typeface="DejaVu Sans"/>
              </a:rPr>
              <a:t>+ showFrame()</a:t>
            </a:r>
            <a:endParaRPr b="0" lang="en-IN" sz="600" spc="-1" strike="noStrike">
              <a:latin typeface="Arial"/>
            </a:endParaRPr>
          </a:p>
        </p:txBody>
      </p:sp>
      <p:sp>
        <p:nvSpPr>
          <p:cNvPr id="1737" name="CustomShape 65"/>
          <p:cNvSpPr/>
          <p:nvPr/>
        </p:nvSpPr>
        <p:spPr>
          <a:xfrm>
            <a:off x="156600" y="3681360"/>
            <a:ext cx="1149120" cy="29484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1584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38" name="CustomShape 66"/>
          <p:cNvSpPr/>
          <p:nvPr/>
        </p:nvSpPr>
        <p:spPr>
          <a:xfrm>
            <a:off x="175680" y="3757320"/>
            <a:ext cx="1100160" cy="13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800" spc="-1" strike="noStrike">
                <a:solidFill>
                  <a:srgbClr val="000000"/>
                </a:solidFill>
                <a:latin typeface="Arial"/>
                <a:ea typeface="DejaVu Sans"/>
              </a:rPr>
              <a:t>Light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1739" name="CustomShape 67"/>
          <p:cNvSpPr/>
          <p:nvPr/>
        </p:nvSpPr>
        <p:spPr>
          <a:xfrm>
            <a:off x="165240" y="3140640"/>
            <a:ext cx="1150920" cy="29484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1584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40" name="CustomShape 68"/>
          <p:cNvSpPr/>
          <p:nvPr/>
        </p:nvSpPr>
        <p:spPr>
          <a:xfrm>
            <a:off x="186120" y="3215520"/>
            <a:ext cx="1100160" cy="13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800" spc="-1" strike="noStrike">
                <a:solidFill>
                  <a:srgbClr val="000000"/>
                </a:solidFill>
                <a:latin typeface="Arial"/>
                <a:ea typeface="DejaVu Sans"/>
              </a:rPr>
              <a:t>Fan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1741" name="CustomShape 69"/>
          <p:cNvSpPr/>
          <p:nvPr/>
        </p:nvSpPr>
        <p:spPr>
          <a:xfrm>
            <a:off x="5505480" y="1183320"/>
            <a:ext cx="1148760" cy="29484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1584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42" name="CustomShape 70"/>
          <p:cNvSpPr/>
          <p:nvPr/>
        </p:nvSpPr>
        <p:spPr>
          <a:xfrm>
            <a:off x="5526720" y="1258200"/>
            <a:ext cx="1100160" cy="13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800" spc="-1" strike="noStrike">
                <a:solidFill>
                  <a:srgbClr val="000000"/>
                </a:solidFill>
                <a:latin typeface="Arial"/>
                <a:ea typeface="DejaVu Sans"/>
              </a:rPr>
              <a:t>Camera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1743" name="CustomShape 71"/>
          <p:cNvSpPr/>
          <p:nvPr/>
        </p:nvSpPr>
        <p:spPr>
          <a:xfrm>
            <a:off x="3708360" y="1388160"/>
            <a:ext cx="1148760" cy="29484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1584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44" name="CustomShape 72"/>
          <p:cNvSpPr/>
          <p:nvPr/>
        </p:nvSpPr>
        <p:spPr>
          <a:xfrm>
            <a:off x="3729600" y="1464120"/>
            <a:ext cx="1100160" cy="13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800" spc="-1" strike="noStrike">
                <a:solidFill>
                  <a:srgbClr val="000000"/>
                </a:solidFill>
                <a:latin typeface="Arial"/>
                <a:ea typeface="DejaVu Sans"/>
              </a:rPr>
              <a:t>Projector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1745" name="CustomShape 73"/>
          <p:cNvSpPr/>
          <p:nvPr/>
        </p:nvSpPr>
        <p:spPr>
          <a:xfrm>
            <a:off x="3782520" y="2276280"/>
            <a:ext cx="1149120" cy="29484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1584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46" name="CustomShape 74"/>
          <p:cNvSpPr/>
          <p:nvPr/>
        </p:nvSpPr>
        <p:spPr>
          <a:xfrm>
            <a:off x="3803400" y="2352240"/>
            <a:ext cx="1098360" cy="13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800" spc="-1" strike="noStrike">
                <a:solidFill>
                  <a:srgbClr val="000000"/>
                </a:solidFill>
                <a:latin typeface="Arial"/>
                <a:ea typeface="DejaVu Sans"/>
              </a:rPr>
              <a:t>Microphone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1747" name="CustomShape 75"/>
          <p:cNvSpPr/>
          <p:nvPr/>
        </p:nvSpPr>
        <p:spPr>
          <a:xfrm>
            <a:off x="2131560" y="1241640"/>
            <a:ext cx="1148760" cy="294840"/>
          </a:xfrm>
          <a:custGeom>
            <a:avLst/>
            <a:gdLst/>
            <a:ahLst/>
            <a:rect l="l" t="t" r="r" b="b"/>
            <a:pathLst>
              <a:path w="880" h="402">
                <a:moveTo>
                  <a:pt x="0" y="0"/>
                </a:moveTo>
                <a:lnTo>
                  <a:pt x="880" y="0"/>
                </a:lnTo>
                <a:lnTo>
                  <a:pt x="880" y="402"/>
                </a:lnTo>
                <a:lnTo>
                  <a:pt x="0" y="40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bbdefb"/>
          </a:solidFill>
          <a:ln w="15840">
            <a:solidFill>
              <a:srgbClr val="4a4a4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48" name="CustomShape 76"/>
          <p:cNvSpPr/>
          <p:nvPr/>
        </p:nvSpPr>
        <p:spPr>
          <a:xfrm>
            <a:off x="2152800" y="1317960"/>
            <a:ext cx="1098000" cy="13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13000"/>
              </a:lnSpc>
            </a:pPr>
            <a:r>
              <a:rPr b="0" lang="en-IN" sz="800" spc="-1" strike="noStrike">
                <a:solidFill>
                  <a:srgbClr val="000000"/>
                </a:solidFill>
                <a:latin typeface="Arial"/>
                <a:ea typeface="DejaVu Sans"/>
              </a:rPr>
              <a:t>Sensors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1749" name="CustomShape 77"/>
          <p:cNvSpPr/>
          <p:nvPr/>
        </p:nvSpPr>
        <p:spPr>
          <a:xfrm>
            <a:off x="4932000" y="2082240"/>
            <a:ext cx="579240" cy="340200"/>
          </a:xfrm>
          <a:custGeom>
            <a:avLst/>
            <a:gdLst/>
            <a:ahLst/>
            <a:rect l="l" t="t" r="r" b="b"/>
            <a:pathLst>
              <a:path w="444" h="462">
                <a:moveTo>
                  <a:pt x="0" y="462"/>
                </a:moveTo>
                <a:lnTo>
                  <a:pt x="364" y="462"/>
                </a:lnTo>
                <a:cubicBezTo>
                  <a:pt x="417" y="462"/>
                  <a:pt x="444" y="436"/>
                  <a:pt x="444" y="382"/>
                </a:cubicBezTo>
                <a:lnTo>
                  <a:pt x="444" y="0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0" name="CustomShape 78"/>
          <p:cNvSpPr/>
          <p:nvPr/>
        </p:nvSpPr>
        <p:spPr>
          <a:xfrm>
            <a:off x="5469480" y="2082240"/>
            <a:ext cx="83880" cy="46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0"/>
                </a:moveTo>
                <a:lnTo>
                  <a:pt x="64" y="64"/>
                </a:lnTo>
                <a:lnTo>
                  <a:pt x="0" y="64"/>
                </a:lnTo>
                <a:lnTo>
                  <a:pt x="32" y="0"/>
                </a:lnTo>
                <a:lnTo>
                  <a:pt x="32" y="0"/>
                </a:lnTo>
                <a:close/>
              </a:path>
            </a:pathLst>
          </a:custGeom>
          <a:solidFill>
            <a:srgbClr val="ffffff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1" name="CustomShape 79"/>
          <p:cNvSpPr/>
          <p:nvPr/>
        </p:nvSpPr>
        <p:spPr>
          <a:xfrm>
            <a:off x="4857480" y="1535760"/>
            <a:ext cx="649440" cy="250920"/>
          </a:xfrm>
          <a:custGeom>
            <a:avLst/>
            <a:gdLst/>
            <a:ahLst/>
            <a:rect l="l" t="t" r="r" b="b"/>
            <a:pathLst>
              <a:path w="497" h="341">
                <a:moveTo>
                  <a:pt x="0" y="0"/>
                </a:moveTo>
                <a:lnTo>
                  <a:pt x="417" y="0"/>
                </a:lnTo>
                <a:cubicBezTo>
                  <a:pt x="470" y="0"/>
                  <a:pt x="497" y="26"/>
                  <a:pt x="497" y="80"/>
                </a:cubicBezTo>
                <a:lnTo>
                  <a:pt x="497" y="341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2" name="CustomShape 80"/>
          <p:cNvSpPr/>
          <p:nvPr/>
        </p:nvSpPr>
        <p:spPr>
          <a:xfrm>
            <a:off x="5465160" y="1739520"/>
            <a:ext cx="83880" cy="4716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ffffff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3" name="CustomShape 81"/>
          <p:cNvSpPr/>
          <p:nvPr/>
        </p:nvSpPr>
        <p:spPr>
          <a:xfrm>
            <a:off x="3280680" y="1929960"/>
            <a:ext cx="1942560" cy="5760"/>
          </a:xfrm>
          <a:custGeom>
            <a:avLst/>
            <a:gdLst/>
            <a:ahLst/>
            <a:rect l="l" t="t" r="r" b="b"/>
            <a:pathLst>
              <a:path w="1488" h="8">
                <a:moveTo>
                  <a:pt x="0" y="0"/>
                </a:moveTo>
                <a:lnTo>
                  <a:pt x="1488" y="8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4" name="CustomShape 82"/>
          <p:cNvSpPr/>
          <p:nvPr/>
        </p:nvSpPr>
        <p:spPr>
          <a:xfrm>
            <a:off x="2705040" y="1536840"/>
            <a:ext cx="360" cy="244800"/>
          </a:xfrm>
          <a:custGeom>
            <a:avLst/>
            <a:gdLst/>
            <a:ahLst/>
            <a:rect l="l" t="t" r="r" b="b"/>
            <a:pathLst>
              <a:path w="0" h="333">
                <a:moveTo>
                  <a:pt x="0" y="0"/>
                </a:moveTo>
                <a:lnTo>
                  <a:pt x="0" y="333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5" name="CustomShape 83"/>
          <p:cNvSpPr/>
          <p:nvPr/>
        </p:nvSpPr>
        <p:spPr>
          <a:xfrm>
            <a:off x="2662200" y="1735560"/>
            <a:ext cx="84600" cy="46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ffffff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6" name="CustomShape 84"/>
          <p:cNvSpPr/>
          <p:nvPr/>
        </p:nvSpPr>
        <p:spPr>
          <a:xfrm>
            <a:off x="6081120" y="1478520"/>
            <a:ext cx="3960" cy="309240"/>
          </a:xfrm>
          <a:custGeom>
            <a:avLst/>
            <a:gdLst/>
            <a:ahLst/>
            <a:rect l="l" t="t" r="r" b="b"/>
            <a:pathLst>
              <a:path w="4" h="421">
                <a:moveTo>
                  <a:pt x="4" y="421"/>
                </a:moveTo>
                <a:lnTo>
                  <a:pt x="4" y="290"/>
                </a:lnTo>
                <a:cubicBezTo>
                  <a:pt x="4" y="237"/>
                  <a:pt x="3" y="210"/>
                  <a:pt x="2" y="210"/>
                </a:cubicBezTo>
                <a:lnTo>
                  <a:pt x="2" y="210"/>
                </a:lnTo>
                <a:cubicBezTo>
                  <a:pt x="0" y="210"/>
                  <a:pt x="0" y="184"/>
                  <a:pt x="0" y="130"/>
                </a:cubicBezTo>
                <a:lnTo>
                  <a:pt x="0" y="0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7" name="CustomShape 85"/>
          <p:cNvSpPr/>
          <p:nvPr/>
        </p:nvSpPr>
        <p:spPr>
          <a:xfrm>
            <a:off x="6045120" y="1741680"/>
            <a:ext cx="82080" cy="46080"/>
          </a:xfrm>
          <a:custGeom>
            <a:avLst/>
            <a:gdLst/>
            <a:ahLst/>
            <a:rect l="l" t="t" r="r" b="b"/>
            <a:pathLst>
              <a:path w="64" h="64">
                <a:moveTo>
                  <a:pt x="32" y="64"/>
                </a:moveTo>
                <a:lnTo>
                  <a:pt x="0" y="0"/>
                </a:lnTo>
                <a:lnTo>
                  <a:pt x="64" y="0"/>
                </a:lnTo>
                <a:lnTo>
                  <a:pt x="32" y="64"/>
                </a:lnTo>
                <a:lnTo>
                  <a:pt x="32" y="64"/>
                </a:lnTo>
                <a:close/>
              </a:path>
            </a:pathLst>
          </a:custGeom>
          <a:solidFill>
            <a:srgbClr val="ffffff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8" name="CustomShape 86"/>
          <p:cNvSpPr/>
          <p:nvPr/>
        </p:nvSpPr>
        <p:spPr>
          <a:xfrm>
            <a:off x="1316520" y="3288600"/>
            <a:ext cx="719280" cy="360"/>
          </a:xfrm>
          <a:custGeom>
            <a:avLst/>
            <a:gdLst/>
            <a:ahLst/>
            <a:rect l="l" t="t" r="r" b="b"/>
            <a:pathLst>
              <a:path w="552" h="0">
                <a:moveTo>
                  <a:pt x="0" y="0"/>
                </a:moveTo>
                <a:lnTo>
                  <a:pt x="196" y="0"/>
                </a:lnTo>
                <a:cubicBezTo>
                  <a:pt x="249" y="0"/>
                  <a:pt x="276" y="0"/>
                  <a:pt x="276" y="0"/>
                </a:cubicBezTo>
                <a:lnTo>
                  <a:pt x="276" y="0"/>
                </a:lnTo>
                <a:cubicBezTo>
                  <a:pt x="276" y="0"/>
                  <a:pt x="302" y="0"/>
                  <a:pt x="356" y="0"/>
                </a:cubicBezTo>
                <a:lnTo>
                  <a:pt x="552" y="0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9" name="CustomShape 87"/>
          <p:cNvSpPr/>
          <p:nvPr/>
        </p:nvSpPr>
        <p:spPr>
          <a:xfrm>
            <a:off x="1953360" y="3264480"/>
            <a:ext cx="82080" cy="47520"/>
          </a:xfrm>
          <a:custGeom>
            <a:avLst/>
            <a:gdLst/>
            <a:ahLst/>
            <a:rect l="l" t="t" r="r" b="b"/>
            <a:pathLst>
              <a:path w="64" h="64">
                <a:moveTo>
                  <a:pt x="64" y="32"/>
                </a:moveTo>
                <a:lnTo>
                  <a:pt x="0" y="64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ffffff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60" name="CustomShape 88"/>
          <p:cNvSpPr/>
          <p:nvPr/>
        </p:nvSpPr>
        <p:spPr>
          <a:xfrm>
            <a:off x="1502640" y="1920600"/>
            <a:ext cx="628560" cy="9000"/>
          </a:xfrm>
          <a:custGeom>
            <a:avLst/>
            <a:gdLst/>
            <a:ahLst/>
            <a:rect l="l" t="t" r="r" b="b"/>
            <a:pathLst>
              <a:path w="480" h="13">
                <a:moveTo>
                  <a:pt x="0" y="0"/>
                </a:moveTo>
                <a:lnTo>
                  <a:pt x="480" y="13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61" name="CustomShape 89"/>
          <p:cNvSpPr/>
          <p:nvPr/>
        </p:nvSpPr>
        <p:spPr>
          <a:xfrm>
            <a:off x="1503000" y="1897560"/>
            <a:ext cx="83880" cy="47160"/>
          </a:xfrm>
          <a:custGeom>
            <a:avLst/>
            <a:gdLst/>
            <a:ahLst/>
            <a:rect l="l" t="t" r="r" b="b"/>
            <a:pathLst>
              <a:path w="64" h="63">
                <a:moveTo>
                  <a:pt x="0" y="30"/>
                </a:moveTo>
                <a:lnTo>
                  <a:pt x="64" y="0"/>
                </a:lnTo>
                <a:lnTo>
                  <a:pt x="63" y="63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ffffff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62" name="CustomShape 90"/>
          <p:cNvSpPr/>
          <p:nvPr/>
        </p:nvSpPr>
        <p:spPr>
          <a:xfrm>
            <a:off x="1305720" y="3828960"/>
            <a:ext cx="729720" cy="3240"/>
          </a:xfrm>
          <a:custGeom>
            <a:avLst/>
            <a:gdLst/>
            <a:ahLst/>
            <a:rect l="l" t="t" r="r" b="b"/>
            <a:pathLst>
              <a:path w="560" h="4">
                <a:moveTo>
                  <a:pt x="0" y="0"/>
                </a:moveTo>
                <a:lnTo>
                  <a:pt x="560" y="4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63" name="CustomShape 91"/>
          <p:cNvSpPr/>
          <p:nvPr/>
        </p:nvSpPr>
        <p:spPr>
          <a:xfrm>
            <a:off x="1953360" y="3808800"/>
            <a:ext cx="82080" cy="46080"/>
          </a:xfrm>
          <a:custGeom>
            <a:avLst/>
            <a:gdLst/>
            <a:ahLst/>
            <a:rect l="l" t="t" r="r" b="b"/>
            <a:pathLst>
              <a:path w="64" h="63">
                <a:moveTo>
                  <a:pt x="64" y="32"/>
                </a:moveTo>
                <a:lnTo>
                  <a:pt x="0" y="63"/>
                </a:lnTo>
                <a:lnTo>
                  <a:pt x="0" y="0"/>
                </a:lnTo>
                <a:lnTo>
                  <a:pt x="64" y="32"/>
                </a:lnTo>
                <a:lnTo>
                  <a:pt x="64" y="32"/>
                </a:lnTo>
                <a:close/>
              </a:path>
            </a:pathLst>
          </a:custGeom>
          <a:solidFill>
            <a:srgbClr val="ffffff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64" name="CustomShape 92"/>
          <p:cNvSpPr/>
          <p:nvPr/>
        </p:nvSpPr>
        <p:spPr>
          <a:xfrm>
            <a:off x="2694600" y="2077560"/>
            <a:ext cx="10080" cy="938880"/>
          </a:xfrm>
          <a:custGeom>
            <a:avLst/>
            <a:gdLst/>
            <a:ahLst/>
            <a:rect l="l" t="t" r="r" b="b"/>
            <a:pathLst>
              <a:path w="8" h="1277">
                <a:moveTo>
                  <a:pt x="0" y="1277"/>
                </a:moveTo>
                <a:lnTo>
                  <a:pt x="8" y="0"/>
                </a:lnTo>
              </a:path>
            </a:pathLst>
          </a:custGeom>
          <a:noFill/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65" name="CustomShape 93"/>
          <p:cNvSpPr/>
          <p:nvPr/>
        </p:nvSpPr>
        <p:spPr>
          <a:xfrm>
            <a:off x="2662200" y="2077560"/>
            <a:ext cx="84600" cy="47160"/>
          </a:xfrm>
          <a:custGeom>
            <a:avLst/>
            <a:gdLst/>
            <a:ahLst/>
            <a:rect l="l" t="t" r="r" b="b"/>
            <a:pathLst>
              <a:path w="63" h="64">
                <a:moveTo>
                  <a:pt x="32" y="0"/>
                </a:moveTo>
                <a:lnTo>
                  <a:pt x="63" y="64"/>
                </a:lnTo>
                <a:lnTo>
                  <a:pt x="0" y="63"/>
                </a:lnTo>
                <a:lnTo>
                  <a:pt x="32" y="0"/>
                </a:lnTo>
                <a:lnTo>
                  <a:pt x="32" y="0"/>
                </a:lnTo>
                <a:close/>
              </a:path>
            </a:pathLst>
          </a:custGeom>
          <a:solidFill>
            <a:srgbClr val="ffffff"/>
          </a:solidFill>
          <a:ln w="792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66" name="CustomShape 94"/>
          <p:cNvSpPr/>
          <p:nvPr/>
        </p:nvSpPr>
        <p:spPr>
          <a:xfrm>
            <a:off x="2800080" y="148320"/>
            <a:ext cx="3823560" cy="85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Class diagram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Project Team Members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Vimal Mishra 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170160116042</a:t>
            </a:r>
            <a:endParaRPr b="0" lang="en-IN" sz="26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Jay Gohil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170160116025</a:t>
            </a:r>
            <a:endParaRPr b="0" lang="en-IN" sz="26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Mahavirbha Chauhan 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170160116014</a:t>
            </a:r>
            <a:endParaRPr b="0" lang="en-IN" sz="26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Kruti Chauhan 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IN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 170160116013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79" name="CustomShape 3"/>
          <p:cNvSpPr/>
          <p:nvPr/>
        </p:nvSpPr>
        <p:spPr>
          <a:xfrm>
            <a:off x="5472000" y="4968000"/>
            <a:ext cx="2216880" cy="60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Internal Guide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Prof. Vimal Rathood</a:t>
            </a:r>
            <a:endParaRPr b="0" lang="en-IN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7" name="Picture 2" descr=""/>
          <p:cNvPicPr/>
          <p:nvPr/>
        </p:nvPicPr>
        <p:blipFill>
          <a:blip r:embed="rId1"/>
          <a:stretch/>
        </p:blipFill>
        <p:spPr>
          <a:xfrm>
            <a:off x="41040" y="1523880"/>
            <a:ext cx="9074160" cy="5103360"/>
          </a:xfrm>
          <a:prstGeom prst="rect">
            <a:avLst/>
          </a:prstGeom>
          <a:ln>
            <a:noFill/>
          </a:ln>
        </p:spPr>
      </p:pic>
      <p:sp>
        <p:nvSpPr>
          <p:cNvPr id="1768" name="CustomShape 1"/>
          <p:cNvSpPr/>
          <p:nvPr/>
        </p:nvSpPr>
        <p:spPr>
          <a:xfrm>
            <a:off x="380880" y="53640"/>
            <a:ext cx="7770240" cy="14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Object Detection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9" name="Picture 3" descr=""/>
          <p:cNvPicPr/>
          <p:nvPr/>
        </p:nvPicPr>
        <p:blipFill>
          <a:blip r:embed="rId1"/>
          <a:stretch/>
        </p:blipFill>
        <p:spPr>
          <a:xfrm>
            <a:off x="36360" y="136080"/>
            <a:ext cx="9105480" cy="657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Picture 3" descr=""/>
          <p:cNvPicPr/>
          <p:nvPr/>
        </p:nvPicPr>
        <p:blipFill>
          <a:blip r:embed="rId1"/>
          <a:stretch/>
        </p:blipFill>
        <p:spPr>
          <a:xfrm>
            <a:off x="76320" y="1523880"/>
            <a:ext cx="9030600" cy="5255640"/>
          </a:xfrm>
          <a:prstGeom prst="rect">
            <a:avLst/>
          </a:prstGeom>
          <a:ln>
            <a:noFill/>
          </a:ln>
        </p:spPr>
      </p:pic>
      <p:sp>
        <p:nvSpPr>
          <p:cNvPr id="1771" name="CustomShape 1"/>
          <p:cNvSpPr/>
          <p:nvPr/>
        </p:nvSpPr>
        <p:spPr>
          <a:xfrm>
            <a:off x="632880" y="53640"/>
            <a:ext cx="7770240" cy="14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Face Recognition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2" name="" descr=""/>
          <p:cNvPicPr/>
          <p:nvPr/>
        </p:nvPicPr>
        <p:blipFill>
          <a:blip r:embed="rId1"/>
          <a:stretch/>
        </p:blipFill>
        <p:spPr>
          <a:xfrm>
            <a:off x="432000" y="1478880"/>
            <a:ext cx="2480400" cy="2480400"/>
          </a:xfrm>
          <a:prstGeom prst="rect">
            <a:avLst/>
          </a:prstGeom>
          <a:ln>
            <a:noFill/>
          </a:ln>
        </p:spPr>
      </p:pic>
      <p:pic>
        <p:nvPicPr>
          <p:cNvPr id="1773" name="" descr=""/>
          <p:cNvPicPr/>
          <p:nvPr/>
        </p:nvPicPr>
        <p:blipFill>
          <a:blip r:embed="rId2"/>
          <a:stretch/>
        </p:blipFill>
        <p:spPr>
          <a:xfrm>
            <a:off x="3523680" y="1367640"/>
            <a:ext cx="2523600" cy="2519640"/>
          </a:xfrm>
          <a:prstGeom prst="rect">
            <a:avLst/>
          </a:prstGeom>
          <a:ln>
            <a:noFill/>
          </a:ln>
        </p:spPr>
      </p:pic>
      <p:pic>
        <p:nvPicPr>
          <p:cNvPr id="1774" name="" descr=""/>
          <p:cNvPicPr/>
          <p:nvPr/>
        </p:nvPicPr>
        <p:blipFill>
          <a:blip r:embed="rId3"/>
          <a:stretch/>
        </p:blipFill>
        <p:spPr>
          <a:xfrm>
            <a:off x="6480000" y="1440000"/>
            <a:ext cx="2414160" cy="2414160"/>
          </a:xfrm>
          <a:prstGeom prst="rect">
            <a:avLst/>
          </a:prstGeom>
          <a:ln>
            <a:noFill/>
          </a:ln>
        </p:spPr>
      </p:pic>
      <p:pic>
        <p:nvPicPr>
          <p:cNvPr id="1775" name="" descr=""/>
          <p:cNvPicPr/>
          <p:nvPr/>
        </p:nvPicPr>
        <p:blipFill>
          <a:blip r:embed="rId4"/>
          <a:stretch/>
        </p:blipFill>
        <p:spPr>
          <a:xfrm>
            <a:off x="504000" y="4248000"/>
            <a:ext cx="2375280" cy="2375280"/>
          </a:xfrm>
          <a:prstGeom prst="rect">
            <a:avLst/>
          </a:prstGeom>
          <a:ln>
            <a:noFill/>
          </a:ln>
        </p:spPr>
      </p:pic>
      <p:pic>
        <p:nvPicPr>
          <p:cNvPr id="1776" name="" descr=""/>
          <p:cNvPicPr/>
          <p:nvPr/>
        </p:nvPicPr>
        <p:blipFill>
          <a:blip r:embed="rId5"/>
          <a:stretch/>
        </p:blipFill>
        <p:spPr>
          <a:xfrm>
            <a:off x="3528000" y="4176000"/>
            <a:ext cx="2375280" cy="2375280"/>
          </a:xfrm>
          <a:prstGeom prst="rect">
            <a:avLst/>
          </a:prstGeom>
          <a:ln>
            <a:noFill/>
          </a:ln>
        </p:spPr>
      </p:pic>
      <p:pic>
        <p:nvPicPr>
          <p:cNvPr id="1777" name="" descr=""/>
          <p:cNvPicPr/>
          <p:nvPr/>
        </p:nvPicPr>
        <p:blipFill>
          <a:blip r:embed="rId6"/>
          <a:stretch/>
        </p:blipFill>
        <p:spPr>
          <a:xfrm>
            <a:off x="6406200" y="4242600"/>
            <a:ext cx="2377080" cy="2380680"/>
          </a:xfrm>
          <a:prstGeom prst="rect">
            <a:avLst/>
          </a:prstGeom>
          <a:ln>
            <a:noFill/>
          </a:ln>
        </p:spPr>
      </p:pic>
      <p:sp>
        <p:nvSpPr>
          <p:cNvPr id="1778" name="CustomShape 1"/>
          <p:cNvSpPr/>
          <p:nvPr/>
        </p:nvSpPr>
        <p:spPr>
          <a:xfrm>
            <a:off x="632880" y="53640"/>
            <a:ext cx="7770240" cy="14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Gesture Recognition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CustomShape 1"/>
          <p:cNvSpPr/>
          <p:nvPr/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Light Detection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780" name="Picture 6" descr=""/>
          <p:cNvPicPr/>
          <p:nvPr/>
        </p:nvPicPr>
        <p:blipFill>
          <a:blip r:embed="rId1"/>
          <a:stretch/>
        </p:blipFill>
        <p:spPr>
          <a:xfrm>
            <a:off x="200160" y="1692000"/>
            <a:ext cx="4188960" cy="2363760"/>
          </a:xfrm>
          <a:prstGeom prst="rect">
            <a:avLst/>
          </a:prstGeom>
          <a:ln>
            <a:noFill/>
          </a:ln>
        </p:spPr>
      </p:pic>
      <p:pic>
        <p:nvPicPr>
          <p:cNvPr id="1781" name="Picture 7" descr=""/>
          <p:cNvPicPr/>
          <p:nvPr/>
        </p:nvPicPr>
        <p:blipFill>
          <a:blip r:embed="rId2"/>
          <a:stretch/>
        </p:blipFill>
        <p:spPr>
          <a:xfrm>
            <a:off x="230760" y="4343400"/>
            <a:ext cx="4158360" cy="2332080"/>
          </a:xfrm>
          <a:prstGeom prst="rect">
            <a:avLst/>
          </a:prstGeom>
          <a:ln>
            <a:noFill/>
          </a:ln>
        </p:spPr>
      </p:pic>
      <p:pic>
        <p:nvPicPr>
          <p:cNvPr id="1782" name="Picture 8" descr=""/>
          <p:cNvPicPr/>
          <p:nvPr/>
        </p:nvPicPr>
        <p:blipFill>
          <a:blip r:embed="rId3"/>
          <a:stretch/>
        </p:blipFill>
        <p:spPr>
          <a:xfrm>
            <a:off x="5029200" y="4312800"/>
            <a:ext cx="3968640" cy="2345040"/>
          </a:xfrm>
          <a:prstGeom prst="rect">
            <a:avLst/>
          </a:prstGeom>
          <a:ln>
            <a:noFill/>
          </a:ln>
        </p:spPr>
      </p:pic>
      <p:pic>
        <p:nvPicPr>
          <p:cNvPr id="1783" name="Picture 9" descr=""/>
          <p:cNvPicPr/>
          <p:nvPr/>
        </p:nvPicPr>
        <p:blipFill>
          <a:blip r:embed="rId4"/>
          <a:stretch/>
        </p:blipFill>
        <p:spPr>
          <a:xfrm>
            <a:off x="5029200" y="1692000"/>
            <a:ext cx="3968640" cy="2222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CustomShape 1"/>
          <p:cNvSpPr/>
          <p:nvPr/>
        </p:nvSpPr>
        <p:spPr>
          <a:xfrm>
            <a:off x="576000" y="260136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Thank You</a:t>
            </a:r>
            <a:endParaRPr b="0" lang="en-IN" sz="4400" spc="-1" strike="noStrike"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8b8b8b"/>
                </a:solidFill>
                <a:latin typeface="Calibri"/>
                <a:ea typeface="DejaVu Sans"/>
              </a:rPr>
              <a:t>We are introducing 7</a:t>
            </a:r>
            <a:r>
              <a:rPr b="0" lang="en-IN" sz="3200" spc="-1" strike="noStrike" baseline="30000">
                <a:solidFill>
                  <a:srgbClr val="8b8b8b"/>
                </a:solidFill>
                <a:latin typeface="Calibri"/>
                <a:ea typeface="DejaVu Sans"/>
              </a:rPr>
              <a:t>th</a:t>
            </a:r>
            <a:r>
              <a:rPr b="0" lang="en-IN" sz="3200" spc="-1" strike="noStrike">
                <a:solidFill>
                  <a:srgbClr val="8b8b8b"/>
                </a:solidFill>
                <a:latin typeface="Calibri"/>
                <a:ea typeface="DejaVu Sans"/>
              </a:rPr>
              <a:t> sense advance automation to level up 6</a:t>
            </a:r>
            <a:r>
              <a:rPr b="0" lang="en-IN" sz="3200" spc="-1" strike="noStrike" baseline="30000">
                <a:solidFill>
                  <a:srgbClr val="8b8b8b"/>
                </a:solidFill>
                <a:latin typeface="Calibri"/>
                <a:ea typeface="DejaVu Sans"/>
              </a:rPr>
              <a:t>th</a:t>
            </a:r>
            <a:r>
              <a:rPr b="0" lang="en-IN" sz="3200" spc="-1" strike="noStrike">
                <a:solidFill>
                  <a:srgbClr val="8b8b8b"/>
                </a:solidFill>
                <a:latin typeface="Calibri"/>
                <a:ea typeface="DejaVu Sans"/>
              </a:rPr>
              <a:t> sense technology using artificial intelligence. AIoT base home automations are existing but there are lack of some automations &amp; personalization. With our product we can achieve highly automated and system for real world interactions.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82" name="CustomShape 3"/>
          <p:cNvSpPr/>
          <p:nvPr/>
        </p:nvSpPr>
        <p:spPr>
          <a:xfrm>
            <a:off x="1371600" y="3276720"/>
            <a:ext cx="6398640" cy="175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Technology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457200" y="1600200"/>
            <a:ext cx="8227440" cy="452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python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Arduino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IoT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Neural Networks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Computer vision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Natural Language Processing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IN" sz="32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Frameworks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457200" y="1600200"/>
            <a:ext cx="8227440" cy="452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scikit-learn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TensorFlow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TensorFlow Lite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Keras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spacy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NLTK</a:t>
            </a:r>
            <a:endParaRPr b="0" lang="en-IN" sz="3200" spc="-1" strike="noStrike"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openCv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IN" sz="32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2819520" y="4038480"/>
            <a:ext cx="1521720" cy="6073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RPi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4800600" y="4038480"/>
            <a:ext cx="1521720" cy="6073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ESP32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228600" y="5181480"/>
            <a:ext cx="1641600" cy="607320"/>
          </a:xfrm>
          <a:prstGeom prst="ellipse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Speaker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0" name="CustomShape 4"/>
          <p:cNvSpPr/>
          <p:nvPr/>
        </p:nvSpPr>
        <p:spPr>
          <a:xfrm>
            <a:off x="2057400" y="5943600"/>
            <a:ext cx="1521720" cy="607320"/>
          </a:xfrm>
          <a:prstGeom prst="ellipse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Camera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1" name="CustomShape 5"/>
          <p:cNvSpPr/>
          <p:nvPr/>
        </p:nvSpPr>
        <p:spPr>
          <a:xfrm>
            <a:off x="3962520" y="5943600"/>
            <a:ext cx="1521720" cy="607320"/>
          </a:xfrm>
          <a:prstGeom prst="ellipse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Mic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2" name="CustomShape 6"/>
          <p:cNvSpPr/>
          <p:nvPr/>
        </p:nvSpPr>
        <p:spPr>
          <a:xfrm>
            <a:off x="6696000" y="4876920"/>
            <a:ext cx="2446560" cy="607320"/>
          </a:xfrm>
          <a:prstGeom prst="ellipse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Temperature sensor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3" name="CustomShape 7"/>
          <p:cNvSpPr/>
          <p:nvPr/>
        </p:nvSpPr>
        <p:spPr>
          <a:xfrm>
            <a:off x="1412280" y="564480"/>
            <a:ext cx="1521720" cy="607320"/>
          </a:xfrm>
          <a:prstGeom prst="ellipse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Projector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4" name="CustomShape 8"/>
          <p:cNvSpPr/>
          <p:nvPr/>
        </p:nvSpPr>
        <p:spPr>
          <a:xfrm>
            <a:off x="304920" y="2971800"/>
            <a:ext cx="1521720" cy="6073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Mobile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5" name="CustomShape 9"/>
          <p:cNvSpPr/>
          <p:nvPr/>
        </p:nvSpPr>
        <p:spPr>
          <a:xfrm>
            <a:off x="304920" y="4038480"/>
            <a:ext cx="1521720" cy="60732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Laptop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6" name="CustomShape 10"/>
          <p:cNvSpPr/>
          <p:nvPr/>
        </p:nvSpPr>
        <p:spPr>
          <a:xfrm>
            <a:off x="7620120" y="457200"/>
            <a:ext cx="759960" cy="759960"/>
          </a:xfrm>
          <a:prstGeom prst="actionButtonHome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</p:sp>
      <p:sp>
        <p:nvSpPr>
          <p:cNvPr id="97" name="CustomShape 11"/>
          <p:cNvSpPr/>
          <p:nvPr/>
        </p:nvSpPr>
        <p:spPr>
          <a:xfrm>
            <a:off x="5257800" y="228600"/>
            <a:ext cx="531360" cy="531360"/>
          </a:xfrm>
          <a:prstGeom prst="flowChartSummingJunction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</p:sp>
      <p:sp>
        <p:nvSpPr>
          <p:cNvPr id="98" name="CustomShape 12"/>
          <p:cNvSpPr/>
          <p:nvPr/>
        </p:nvSpPr>
        <p:spPr>
          <a:xfrm>
            <a:off x="4267080" y="1371600"/>
            <a:ext cx="2512440" cy="759960"/>
          </a:xfrm>
          <a:prstGeom prst="flowChartDecision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220v AC to 5v DC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9" name="CustomShape 13"/>
          <p:cNvSpPr/>
          <p:nvPr/>
        </p:nvSpPr>
        <p:spPr>
          <a:xfrm>
            <a:off x="4343400" y="2590920"/>
            <a:ext cx="2360160" cy="607320"/>
          </a:xfrm>
          <a:prstGeom prst="flowChartDecision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5v to 3.3 v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00" name="CustomShape 14"/>
          <p:cNvSpPr/>
          <p:nvPr/>
        </p:nvSpPr>
        <p:spPr>
          <a:xfrm>
            <a:off x="7315200" y="2514600"/>
            <a:ext cx="1369440" cy="531360"/>
          </a:xfrm>
          <a:prstGeom prst="flowChartPunchedTape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Relay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01" name="CustomShape 15"/>
          <p:cNvSpPr/>
          <p:nvPr/>
        </p:nvSpPr>
        <p:spPr>
          <a:xfrm>
            <a:off x="75960" y="1515240"/>
            <a:ext cx="1521720" cy="607320"/>
          </a:xfrm>
          <a:prstGeom prst="ellipse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Camera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02" name="CustomShape 16"/>
          <p:cNvSpPr/>
          <p:nvPr/>
        </p:nvSpPr>
        <p:spPr>
          <a:xfrm>
            <a:off x="2286000" y="1600200"/>
            <a:ext cx="1521720" cy="607320"/>
          </a:xfrm>
          <a:prstGeom prst="ellipse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Headset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03" name="CustomShape 17"/>
          <p:cNvSpPr/>
          <p:nvPr/>
        </p:nvSpPr>
        <p:spPr>
          <a:xfrm>
            <a:off x="5524560" y="762120"/>
            <a:ext cx="360" cy="607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04" name="CustomShape 18"/>
          <p:cNvSpPr/>
          <p:nvPr/>
        </p:nvSpPr>
        <p:spPr>
          <a:xfrm>
            <a:off x="5524560" y="2133720"/>
            <a:ext cx="360" cy="45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05" name="CustomShape 19"/>
          <p:cNvSpPr/>
          <p:nvPr/>
        </p:nvSpPr>
        <p:spPr>
          <a:xfrm>
            <a:off x="5524560" y="3200400"/>
            <a:ext cx="36000" cy="835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06" name="CustomShape 20"/>
          <p:cNvSpPr/>
          <p:nvPr/>
        </p:nvSpPr>
        <p:spPr>
          <a:xfrm flipH="1" flipV="1">
            <a:off x="6322320" y="4341240"/>
            <a:ext cx="1378440" cy="532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07" name="CustomShape 21"/>
          <p:cNvSpPr/>
          <p:nvPr/>
        </p:nvSpPr>
        <p:spPr>
          <a:xfrm flipH="1" flipV="1">
            <a:off x="3922200" y="4646160"/>
            <a:ext cx="798120" cy="1293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08" name="CustomShape 22"/>
          <p:cNvSpPr/>
          <p:nvPr/>
        </p:nvSpPr>
        <p:spPr>
          <a:xfrm flipV="1">
            <a:off x="2819520" y="4646160"/>
            <a:ext cx="759960" cy="1293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09" name="CustomShape 23"/>
          <p:cNvSpPr/>
          <p:nvPr/>
        </p:nvSpPr>
        <p:spPr>
          <a:xfrm>
            <a:off x="1828800" y="4343400"/>
            <a:ext cx="98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headEnd len="med" type="triangle" w="med"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0" name="CustomShape 24"/>
          <p:cNvSpPr/>
          <p:nvPr/>
        </p:nvSpPr>
        <p:spPr>
          <a:xfrm>
            <a:off x="1828800" y="3276720"/>
            <a:ext cx="1750320" cy="759960"/>
          </a:xfrm>
          <a:prstGeom prst="bentConnector2">
            <a:avLst/>
          </a:prstGeom>
          <a:noFill/>
          <a:ln>
            <a:round/>
            <a:headEnd len="med" type="triangle" w="med"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1" name="CustomShape 25"/>
          <p:cNvSpPr/>
          <p:nvPr/>
        </p:nvSpPr>
        <p:spPr>
          <a:xfrm flipV="1">
            <a:off x="8001000" y="1217160"/>
            <a:ext cx="360" cy="134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2" name="CustomShape 26"/>
          <p:cNvSpPr/>
          <p:nvPr/>
        </p:nvSpPr>
        <p:spPr>
          <a:xfrm flipV="1" rot="10800000">
            <a:off x="4300920" y="4038480"/>
            <a:ext cx="340920" cy="2283840"/>
          </a:xfrm>
          <a:prstGeom prst="bentConnector2">
            <a:avLst/>
          </a:pr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3" name="CustomShape 27"/>
          <p:cNvSpPr/>
          <p:nvPr/>
        </p:nvSpPr>
        <p:spPr>
          <a:xfrm flipV="1">
            <a:off x="6324480" y="2992680"/>
            <a:ext cx="1674360" cy="1118160"/>
          </a:xfrm>
          <a:prstGeom prst="bentConnector2">
            <a:avLst/>
          </a:pr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4" name="CustomShape 28"/>
          <p:cNvSpPr/>
          <p:nvPr/>
        </p:nvSpPr>
        <p:spPr>
          <a:xfrm>
            <a:off x="4343400" y="4343400"/>
            <a:ext cx="4550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headEnd len="med" type="triangle" w="med"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5" name="CustomShape 29"/>
          <p:cNvSpPr/>
          <p:nvPr/>
        </p:nvSpPr>
        <p:spPr>
          <a:xfrm flipV="1">
            <a:off x="1066680" y="1171800"/>
            <a:ext cx="1105560" cy="1795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6" name="CustomShape 30"/>
          <p:cNvSpPr/>
          <p:nvPr/>
        </p:nvSpPr>
        <p:spPr>
          <a:xfrm>
            <a:off x="801720" y="2125080"/>
            <a:ext cx="360" cy="844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7" name="CustomShape 31"/>
          <p:cNvSpPr/>
          <p:nvPr/>
        </p:nvSpPr>
        <p:spPr>
          <a:xfrm flipH="1">
            <a:off x="1750320" y="2120400"/>
            <a:ext cx="754560" cy="871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8" name="CustomShape 32"/>
          <p:cNvSpPr/>
          <p:nvPr/>
        </p:nvSpPr>
        <p:spPr>
          <a:xfrm flipH="1">
            <a:off x="1527120" y="4635000"/>
            <a:ext cx="1287720" cy="620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9" name="CustomShape 33"/>
          <p:cNvSpPr/>
          <p:nvPr/>
        </p:nvSpPr>
        <p:spPr>
          <a:xfrm>
            <a:off x="4104000" y="327960"/>
            <a:ext cx="1133280" cy="3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220v AC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20" name="CustomShape 34"/>
          <p:cNvSpPr/>
          <p:nvPr/>
        </p:nvSpPr>
        <p:spPr>
          <a:xfrm>
            <a:off x="6918840" y="87840"/>
            <a:ext cx="2169720" cy="3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Home Appliances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21" name="CustomShape 35"/>
          <p:cNvSpPr/>
          <p:nvPr/>
        </p:nvSpPr>
        <p:spPr>
          <a:xfrm>
            <a:off x="5791320" y="495360"/>
            <a:ext cx="1521720" cy="2283840"/>
          </a:xfrm>
          <a:prstGeom prst="bentConnector3">
            <a:avLst>
              <a:gd name="adj1" fmla="val 83803"/>
            </a:avLst>
          </a:pr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Computer Vision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3048120" y="160020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Capture image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3048120" y="266688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Object detection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25" name="CustomShape 4"/>
          <p:cNvSpPr/>
          <p:nvPr/>
        </p:nvSpPr>
        <p:spPr>
          <a:xfrm>
            <a:off x="3067200" y="372960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Face detection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26" name="CustomShape 5"/>
          <p:cNvSpPr/>
          <p:nvPr/>
        </p:nvSpPr>
        <p:spPr>
          <a:xfrm>
            <a:off x="3048120" y="480060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Gesture classification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27" name="CustomShape 6"/>
          <p:cNvSpPr/>
          <p:nvPr/>
        </p:nvSpPr>
        <p:spPr>
          <a:xfrm>
            <a:off x="3067200" y="586728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output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28" name="Line 7"/>
          <p:cNvSpPr/>
          <p:nvPr/>
        </p:nvSpPr>
        <p:spPr>
          <a:xfrm>
            <a:off x="4752000" y="2360160"/>
            <a:ext cx="0" cy="3067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Line 8"/>
          <p:cNvSpPr/>
          <p:nvPr/>
        </p:nvSpPr>
        <p:spPr>
          <a:xfrm>
            <a:off x="4752000" y="3426840"/>
            <a:ext cx="0" cy="3027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Line 9"/>
          <p:cNvSpPr/>
          <p:nvPr/>
        </p:nvSpPr>
        <p:spPr>
          <a:xfrm>
            <a:off x="4680000" y="4489560"/>
            <a:ext cx="0" cy="3110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Line 10"/>
          <p:cNvSpPr/>
          <p:nvPr/>
        </p:nvSpPr>
        <p:spPr>
          <a:xfrm>
            <a:off x="4680000" y="5560560"/>
            <a:ext cx="0" cy="3067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Natural Language Processing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3048120" y="160020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Take voice input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3048120" y="266688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Convert voice data into text 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35" name="CustomShape 4"/>
          <p:cNvSpPr/>
          <p:nvPr/>
        </p:nvSpPr>
        <p:spPr>
          <a:xfrm>
            <a:off x="3067200" y="365760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Natural language understanding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36" name="CustomShape 5"/>
          <p:cNvSpPr/>
          <p:nvPr/>
        </p:nvSpPr>
        <p:spPr>
          <a:xfrm>
            <a:off x="3048120" y="480060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Natural language generation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37" name="CustomShape 6"/>
          <p:cNvSpPr/>
          <p:nvPr/>
        </p:nvSpPr>
        <p:spPr>
          <a:xfrm>
            <a:off x="3067200" y="586728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Speak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38" name="Line 7"/>
          <p:cNvSpPr/>
          <p:nvPr/>
        </p:nvSpPr>
        <p:spPr>
          <a:xfrm>
            <a:off x="4608000" y="2360160"/>
            <a:ext cx="0" cy="3067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Line 8"/>
          <p:cNvSpPr/>
          <p:nvPr/>
        </p:nvSpPr>
        <p:spPr>
          <a:xfrm>
            <a:off x="4680000" y="3426840"/>
            <a:ext cx="0" cy="2307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Line 9"/>
          <p:cNvSpPr/>
          <p:nvPr/>
        </p:nvSpPr>
        <p:spPr>
          <a:xfrm>
            <a:off x="4680000" y="4417560"/>
            <a:ext cx="0" cy="3830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Line 10"/>
          <p:cNvSpPr/>
          <p:nvPr/>
        </p:nvSpPr>
        <p:spPr>
          <a:xfrm>
            <a:off x="4680000" y="5560560"/>
            <a:ext cx="0" cy="3067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457560" y="326520"/>
            <a:ext cx="822744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Chatbot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3066840" y="160056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Training Corpus 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44" name="CustomShape 3"/>
          <p:cNvSpPr/>
          <p:nvPr/>
        </p:nvSpPr>
        <p:spPr>
          <a:xfrm>
            <a:off x="3066840" y="266724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Data Pre-processing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45" name="CustomShape 4"/>
          <p:cNvSpPr/>
          <p:nvPr/>
        </p:nvSpPr>
        <p:spPr>
          <a:xfrm>
            <a:off x="3085920" y="380196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TF-IDF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46" name="CustomShape 5"/>
          <p:cNvSpPr/>
          <p:nvPr/>
        </p:nvSpPr>
        <p:spPr>
          <a:xfrm>
            <a:off x="3066840" y="4944960"/>
            <a:ext cx="3274560" cy="759960"/>
          </a:xfrm>
          <a:prstGeom prst="rect">
            <a:avLst/>
          </a:prstGeom>
          <a:ln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Cosine Similarity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47" name="Line 6"/>
          <p:cNvSpPr/>
          <p:nvPr/>
        </p:nvSpPr>
        <p:spPr>
          <a:xfrm>
            <a:off x="4716000" y="2360520"/>
            <a:ext cx="0" cy="3067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Line 7"/>
          <p:cNvSpPr/>
          <p:nvPr/>
        </p:nvSpPr>
        <p:spPr>
          <a:xfrm>
            <a:off x="4752000" y="3427200"/>
            <a:ext cx="0" cy="3747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Line 8"/>
          <p:cNvSpPr/>
          <p:nvPr/>
        </p:nvSpPr>
        <p:spPr>
          <a:xfrm>
            <a:off x="4752000" y="4561920"/>
            <a:ext cx="0" cy="40608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183</TotalTime>
  <Application>LibreOffice/6.0.7.3$Linux_X86_64 LibreOffice_project/00m0$Build-3</Application>
  <Words>145</Words>
  <Paragraphs>52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vimal mishra</dc:creator>
  <dc:description/>
  <dc:language>en-IN</dc:language>
  <cp:lastModifiedBy/>
  <dcterms:modified xsi:type="dcterms:W3CDTF">2020-10-20T10:05:40Z</dcterms:modified>
  <cp:revision>22</cp:revision>
  <dc:subject/>
  <dc:title>7th sense advance automation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